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61" r:id="rId4"/>
    <p:sldId id="259" r:id="rId5"/>
    <p:sldId id="260" r:id="rId6"/>
    <p:sldId id="266" r:id="rId7"/>
    <p:sldId id="267" r:id="rId8"/>
    <p:sldId id="265" r:id="rId9"/>
    <p:sldId id="268" r:id="rId10"/>
    <p:sldId id="269" r:id="rId11"/>
    <p:sldId id="262" r:id="rId12"/>
    <p:sldId id="270" r:id="rId13"/>
    <p:sldId id="271" r:id="rId14"/>
    <p:sldId id="272" r:id="rId15"/>
    <p:sldId id="263" r:id="rId16"/>
    <p:sldId id="273" r:id="rId17"/>
    <p:sldId id="274" r:id="rId18"/>
    <p:sldId id="275" r:id="rId19"/>
    <p:sldId id="276" r:id="rId20"/>
    <p:sldId id="27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40"/>
  </p:normalViewPr>
  <p:slideViewPr>
    <p:cSldViewPr snapToGrid="0">
      <p:cViewPr>
        <p:scale>
          <a:sx n="96" d="100"/>
          <a:sy n="96" d="100"/>
        </p:scale>
        <p:origin x="68" y="3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EB46B8FB-F6A2-5F47-A6CD-A7E17E69270F}"/>
              </a:ext>
            </a:extLst>
          </p:cNvPr>
          <p:cNvGrpSpPr/>
          <p:nvPr/>
        </p:nvGrpSpPr>
        <p:grpSpPr>
          <a:xfrm>
            <a:off x="6201388" y="0"/>
            <a:ext cx="5990612" cy="6858001"/>
            <a:chOff x="6201388" y="0"/>
            <a:chExt cx="5990612" cy="6858001"/>
          </a:xfrm>
        </p:grpSpPr>
        <p:sp>
          <p:nvSpPr>
            <p:cNvPr id="45" name="Oval 44">
              <a:extLst>
                <a:ext uri="{FF2B5EF4-FFF2-40B4-BE49-F238E27FC236}">
                  <a16:creationId xmlns:a16="http://schemas.microsoft.com/office/drawing/2014/main" id="{419BDE93-3EC2-4E4D-BC0B-417378F49EDA}"/>
                </a:ext>
              </a:extLst>
            </p:cNvPr>
            <p:cNvSpPr/>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a:extLst>
                <a:ext uri="{FF2B5EF4-FFF2-40B4-BE49-F238E27FC236}">
                  <a16:creationId xmlns:a16="http://schemas.microsoft.com/office/drawing/2014/main" id="{FE21F82F-1EE5-8240-97F8-387DF0253FCE}"/>
                </a:ext>
              </a:extLst>
            </p:cNvPr>
            <p:cNvSpPr/>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48">
              <a:extLst>
                <a:ext uri="{FF2B5EF4-FFF2-40B4-BE49-F238E27FC236}">
                  <a16:creationId xmlns:a16="http://schemas.microsoft.com/office/drawing/2014/main" id="{AE1903E3-6B5F-6B4C-9A1F-62628A050AEB}"/>
                </a:ext>
              </a:extLst>
            </p:cNvPr>
            <p:cNvSpPr/>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1" name="Oval 50">
              <a:extLst>
                <a:ext uri="{FF2B5EF4-FFF2-40B4-BE49-F238E27FC236}">
                  <a16:creationId xmlns:a16="http://schemas.microsoft.com/office/drawing/2014/main" id="{F7C55863-3B37-0743-B001-1A970033FBA8}"/>
                </a:ext>
              </a:extLst>
            </p:cNvPr>
            <p:cNvSpPr/>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932B4C24-3A58-924C-B79A-D961EF7C2C48}"/>
                </a:ext>
              </a:extLst>
            </p:cNvPr>
            <p:cNvSpPr/>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21EF52E0-D2CF-544F-93A6-4D7B45A0483A}"/>
                </a:ext>
              </a:extLst>
            </p:cNvPr>
            <p:cNvSpPr/>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63">
              <a:extLst>
                <a:ext uri="{FF2B5EF4-FFF2-40B4-BE49-F238E27FC236}">
                  <a16:creationId xmlns:a16="http://schemas.microsoft.com/office/drawing/2014/main" id="{6966CFE5-1C8C-2E4F-9B2D-A8438F5A5322}"/>
                </a:ext>
              </a:extLst>
            </p:cNvPr>
            <p:cNvSpPr/>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5" name="Freeform 64">
              <a:extLst>
                <a:ext uri="{FF2B5EF4-FFF2-40B4-BE49-F238E27FC236}">
                  <a16:creationId xmlns:a16="http://schemas.microsoft.com/office/drawing/2014/main" id="{9FD29EF3-A5B2-554A-A307-6BE1BCE8AF03}"/>
                </a:ext>
              </a:extLst>
            </p:cNvPr>
            <p:cNvSpPr/>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7" name="Oval 66">
              <a:extLst>
                <a:ext uri="{FF2B5EF4-FFF2-40B4-BE49-F238E27FC236}">
                  <a16:creationId xmlns:a16="http://schemas.microsoft.com/office/drawing/2014/main" id="{AC1ECAD8-0CF2-934D-AA1E-C108208CDE6F}"/>
                </a:ext>
              </a:extLst>
            </p:cNvPr>
            <p:cNvSpPr/>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DB14DED1-3A58-8C4D-902E-2A9F34043F61}"/>
                </a:ext>
              </a:extLst>
            </p:cNvPr>
            <p:cNvSpPr/>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65D65157-5719-0341-A807-A8956595FB4C}"/>
                </a:ext>
              </a:extLst>
            </p:cNvPr>
            <p:cNvSpPr/>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A7F23F74-B777-2A4C-8EF9-E798880D5942}"/>
                </a:ext>
              </a:extLst>
            </p:cNvPr>
            <p:cNvSpPr/>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a:extLst>
                <a:ext uri="{FF2B5EF4-FFF2-40B4-BE49-F238E27FC236}">
                  <a16:creationId xmlns:a16="http://schemas.microsoft.com/office/drawing/2014/main" id="{E3B9A050-0AE1-1D4B-A2AC-6EEF64B106D9}"/>
                </a:ext>
              </a:extLst>
            </p:cNvPr>
            <p:cNvSpPr/>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 name="Freeform 71">
              <a:extLst>
                <a:ext uri="{FF2B5EF4-FFF2-40B4-BE49-F238E27FC236}">
                  <a16:creationId xmlns:a16="http://schemas.microsoft.com/office/drawing/2014/main" id="{C424FE38-F803-8D47-BF56-1B18EC2B1F03}"/>
                </a:ext>
              </a:extLst>
            </p:cNvPr>
            <p:cNvSpPr/>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3" name="Oval 72">
              <a:extLst>
                <a:ext uri="{FF2B5EF4-FFF2-40B4-BE49-F238E27FC236}">
                  <a16:creationId xmlns:a16="http://schemas.microsoft.com/office/drawing/2014/main" id="{E37187F2-9212-0641-97D0-1ACD50B748A8}"/>
                </a:ext>
              </a:extLst>
            </p:cNvPr>
            <p:cNvSpPr/>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C760C651-2AC4-564E-BEAA-AB7FAFE7F79F}"/>
                </a:ext>
              </a:extLst>
            </p:cNvPr>
            <p:cNvSpPr/>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58B0A1B8-5BA3-3548-9511-B4904D05264B}"/>
                </a:ext>
              </a:extLst>
            </p:cNvPr>
            <p:cNvSpPr/>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75">
              <a:extLst>
                <a:ext uri="{FF2B5EF4-FFF2-40B4-BE49-F238E27FC236}">
                  <a16:creationId xmlns:a16="http://schemas.microsoft.com/office/drawing/2014/main" id="{424CD779-EE9A-214D-9488-767327E373AA}"/>
                </a:ext>
              </a:extLst>
            </p:cNvPr>
            <p:cNvSpPr/>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76">
              <a:extLst>
                <a:ext uri="{FF2B5EF4-FFF2-40B4-BE49-F238E27FC236}">
                  <a16:creationId xmlns:a16="http://schemas.microsoft.com/office/drawing/2014/main" id="{630D08C6-9EFB-8540-875F-2A55DED2AAE3}"/>
                </a:ext>
              </a:extLst>
            </p:cNvPr>
            <p:cNvSpPr/>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Freeform 77">
              <a:extLst>
                <a:ext uri="{FF2B5EF4-FFF2-40B4-BE49-F238E27FC236}">
                  <a16:creationId xmlns:a16="http://schemas.microsoft.com/office/drawing/2014/main" id="{D7E8DA86-1294-4641-9C52-6E153150641C}"/>
                </a:ext>
              </a:extLst>
            </p:cNvPr>
            <p:cNvSpPr/>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9" name="Freeform 78">
              <a:extLst>
                <a:ext uri="{FF2B5EF4-FFF2-40B4-BE49-F238E27FC236}">
                  <a16:creationId xmlns:a16="http://schemas.microsoft.com/office/drawing/2014/main" id="{011063C9-2A43-3348-A018-F27FACAA778D}"/>
                </a:ext>
              </a:extLst>
            </p:cNvPr>
            <p:cNvSpPr/>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0" name="Freeform 79">
              <a:extLst>
                <a:ext uri="{FF2B5EF4-FFF2-40B4-BE49-F238E27FC236}">
                  <a16:creationId xmlns:a16="http://schemas.microsoft.com/office/drawing/2014/main" id="{EE85C7DE-D965-244F-BD95-3A05FF4AAC61}"/>
                </a:ext>
              </a:extLst>
            </p:cNvPr>
            <p:cNvSpPr/>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1" name="Freeform 80">
              <a:extLst>
                <a:ext uri="{FF2B5EF4-FFF2-40B4-BE49-F238E27FC236}">
                  <a16:creationId xmlns:a16="http://schemas.microsoft.com/office/drawing/2014/main" id="{315A1389-149A-3342-A863-637D42FDB28D}"/>
                </a:ext>
              </a:extLst>
            </p:cNvPr>
            <p:cNvSpPr/>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 name="Freeform 81">
              <a:extLst>
                <a:ext uri="{FF2B5EF4-FFF2-40B4-BE49-F238E27FC236}">
                  <a16:creationId xmlns:a16="http://schemas.microsoft.com/office/drawing/2014/main" id="{B149CC6F-B6C6-BE46-B451-1BF7D47A8936}"/>
                </a:ext>
              </a:extLst>
            </p:cNvPr>
            <p:cNvSpPr/>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CDAB39E9-6F50-3F4B-9DDB-FC0E0CA993A6}"/>
              </a:ext>
            </a:extLst>
          </p:cNvPr>
          <p:cNvSpPr>
            <a:spLocks noGrp="1"/>
          </p:cNvSpPr>
          <p:nvPr>
            <p:ph type="ctrTitle"/>
          </p:nvPr>
        </p:nvSpPr>
        <p:spPr>
          <a:xfrm>
            <a:off x="565150" y="768334"/>
            <a:ext cx="5066001" cy="2866405"/>
          </a:xfrm>
        </p:spPr>
        <p:txBody>
          <a:bodyPr anchor="t"/>
          <a:lstStyle>
            <a:lvl1pPr algn="l">
              <a:defRPr sz="6000"/>
            </a:lvl1pPr>
          </a:lstStyle>
          <a:p>
            <a:r>
              <a:rPr lang="en-US" dirty="0"/>
              <a:t>Click to edit Master title style</a:t>
            </a:r>
          </a:p>
        </p:txBody>
      </p:sp>
      <p:sp>
        <p:nvSpPr>
          <p:cNvPr id="3" name="Subtitle 2">
            <a:extLst>
              <a:ext uri="{FF2B5EF4-FFF2-40B4-BE49-F238E27FC236}">
                <a16:creationId xmlns:a16="http://schemas.microsoft.com/office/drawing/2014/main" id="{A6B2C33E-E9A6-304D-BBCB-97AD0B213CE0}"/>
              </a:ext>
            </a:extLst>
          </p:cNvPr>
          <p:cNvSpPr>
            <a:spLocks noGrp="1"/>
          </p:cNvSpPr>
          <p:nvPr>
            <p:ph type="subTitle" idx="1"/>
          </p:nvPr>
        </p:nvSpPr>
        <p:spPr>
          <a:xfrm>
            <a:off x="565150" y="4283239"/>
            <a:ext cx="5066001" cy="1475177"/>
          </a:xfrm>
        </p:spPr>
        <p:txBody>
          <a:bodyPr anchor="b"/>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29C75C4-E533-BE48-B528-D1A278BC39A3}"/>
              </a:ext>
            </a:extLst>
          </p:cNvPr>
          <p:cNvSpPr>
            <a:spLocks noGrp="1"/>
          </p:cNvSpPr>
          <p:nvPr>
            <p:ph type="dt" sz="half" idx="10"/>
          </p:nvPr>
        </p:nvSpPr>
        <p:spPr>
          <a:xfrm>
            <a:off x="566928" y="457200"/>
            <a:ext cx="3608205" cy="365125"/>
          </a:xfrm>
        </p:spPr>
        <p:txBody>
          <a:bodyPr/>
          <a:lstStyle>
            <a:lvl1pPr algn="l">
              <a:defRPr/>
            </a:lvl1pPr>
          </a:lstStyle>
          <a:p>
            <a:pPr algn="l"/>
            <a:fld id="{A5B0A250-5CC0-1746-B209-08E8B0DAE6AF}" type="datetimeFigureOut">
              <a:rPr lang="en-US" smtClean="0"/>
              <a:pPr algn="l"/>
              <a:t>3/15/2023</a:t>
            </a:fld>
            <a:endParaRPr lang="en-US" dirty="0"/>
          </a:p>
        </p:txBody>
      </p:sp>
      <p:sp>
        <p:nvSpPr>
          <p:cNvPr id="5" name="Footer Placeholder 4">
            <a:extLst>
              <a:ext uri="{FF2B5EF4-FFF2-40B4-BE49-F238E27FC236}">
                <a16:creationId xmlns:a16="http://schemas.microsoft.com/office/drawing/2014/main" id="{8F09BA8A-EF83-434D-A90E-0805D1104A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FCFDDE0-90B9-AD4E-B0EB-E7464FA9CDF2}"/>
              </a:ext>
            </a:extLst>
          </p:cNvPr>
          <p:cNvSpPr>
            <a:spLocks noGrp="1"/>
          </p:cNvSpPr>
          <p:nvPr>
            <p:ph type="sldNum" sz="quarter" idx="12"/>
          </p:nvPr>
        </p:nvSpPr>
        <p:spPr>
          <a:xfrm>
            <a:off x="4817335" y="6141085"/>
            <a:ext cx="813816" cy="365125"/>
          </a:xfrm>
        </p:spPr>
        <p:txBody>
          <a:bodyPr/>
          <a:lstStyle/>
          <a:p>
            <a:fld id="{49ABCAEC-7D34-E549-A96E-FCEDAADBE4B0}" type="slidenum">
              <a:rPr lang="en-US" smtClean="0"/>
              <a:t>‹#›</a:t>
            </a:fld>
            <a:endParaRPr lang="en-US" dirty="0"/>
          </a:p>
        </p:txBody>
      </p:sp>
      <p:cxnSp>
        <p:nvCxnSpPr>
          <p:cNvPr id="7" name="Straight Connector 6">
            <a:extLst>
              <a:ext uri="{FF2B5EF4-FFF2-40B4-BE49-F238E27FC236}">
                <a16:creationId xmlns:a16="http://schemas.microsoft.com/office/drawing/2014/main" id="{D33A3282-0389-C547-8CA6-7F3E7F27B34D}"/>
              </a:ext>
            </a:extLst>
          </p:cNvPr>
          <p:cNvCxnSpPr>
            <a:cxnSpLocks/>
          </p:cNvCxnSpPr>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0799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7ED46EE4-CE67-DD46-A751-9FEA049A22B8}"/>
              </a:ext>
            </a:extLst>
          </p:cNvPr>
          <p:cNvGrpSpPr/>
          <p:nvPr/>
        </p:nvGrpSpPr>
        <p:grpSpPr>
          <a:xfrm>
            <a:off x="8928528" y="0"/>
            <a:ext cx="3263472" cy="6858000"/>
            <a:chOff x="8928528" y="0"/>
            <a:chExt cx="3263472" cy="6858000"/>
          </a:xfrm>
        </p:grpSpPr>
        <p:sp>
          <p:nvSpPr>
            <p:cNvPr id="23" name="Oval 22">
              <a:extLst>
                <a:ext uri="{FF2B5EF4-FFF2-40B4-BE49-F238E27FC236}">
                  <a16:creationId xmlns:a16="http://schemas.microsoft.com/office/drawing/2014/main" id="{955C5B70-D34F-8A49-B220-808CE2BBB7F3}"/>
                </a:ext>
              </a:extLst>
            </p:cNvPr>
            <p:cNvSpPr/>
            <p:nvPr/>
          </p:nvSpPr>
          <p:spPr>
            <a:xfrm>
              <a:off x="8928528" y="491812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a:extLst>
                <a:ext uri="{FF2B5EF4-FFF2-40B4-BE49-F238E27FC236}">
                  <a16:creationId xmlns:a16="http://schemas.microsoft.com/office/drawing/2014/main" id="{4BBFE624-6DBD-8541-B43B-180C0AFA21F0}"/>
                </a:ext>
              </a:extLst>
            </p:cNvPr>
            <p:cNvSpPr/>
            <p:nvPr/>
          </p:nvSpPr>
          <p:spPr>
            <a:xfrm>
              <a:off x="8928528" y="0"/>
              <a:ext cx="1130724" cy="565573"/>
            </a:xfrm>
            <a:custGeom>
              <a:avLst/>
              <a:gdLst>
                <a:gd name="connsiteX0" fmla="*/ 22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2"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6E01AC23-2120-A542-B140-5A29AA27A2C8}"/>
                </a:ext>
              </a:extLst>
            </p:cNvPr>
            <p:cNvSpPr/>
            <p:nvPr/>
          </p:nvSpPr>
          <p:spPr>
            <a:xfrm>
              <a:off x="10291391" y="6292417"/>
              <a:ext cx="1130724" cy="565583"/>
            </a:xfrm>
            <a:custGeom>
              <a:avLst/>
              <a:gdLst>
                <a:gd name="connsiteX0" fmla="*/ 565362 w 1130724"/>
                <a:gd name="connsiteY0" fmla="*/ 0 h 565583"/>
                <a:gd name="connsiteX1" fmla="*/ 1130724 w 1130724"/>
                <a:gd name="connsiteY1" fmla="*/ 565362 h 565583"/>
                <a:gd name="connsiteX2" fmla="*/ 1130702 w 1130724"/>
                <a:gd name="connsiteY2" fmla="*/ 565583 h 565583"/>
                <a:gd name="connsiteX3" fmla="*/ 22 w 1130724"/>
                <a:gd name="connsiteY3" fmla="*/ 565583 h 565583"/>
                <a:gd name="connsiteX4" fmla="*/ 0 w 1130724"/>
                <a:gd name="connsiteY4" fmla="*/ 565362 h 565583"/>
                <a:gd name="connsiteX5" fmla="*/ 565362 w 1130724"/>
                <a:gd name="connsiteY5" fmla="*/ 0 h 56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83">
                  <a:moveTo>
                    <a:pt x="565362" y="0"/>
                  </a:moveTo>
                  <a:cubicBezTo>
                    <a:pt x="877603" y="0"/>
                    <a:pt x="1130724" y="253121"/>
                    <a:pt x="1130724" y="565362"/>
                  </a:cubicBezTo>
                  <a:lnTo>
                    <a:pt x="1130702" y="565583"/>
                  </a:lnTo>
                  <a:lnTo>
                    <a:pt x="22" y="565583"/>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154689C0-9C35-9B4D-906B-DA287DA55A38}"/>
                </a:ext>
              </a:extLst>
            </p:cNvPr>
            <p:cNvSpPr/>
            <p:nvPr/>
          </p:nvSpPr>
          <p:spPr>
            <a:xfrm>
              <a:off x="10291392"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96570F0-11E0-6147-9053-E3A4B5DBA0E4}"/>
                </a:ext>
              </a:extLst>
            </p:cNvPr>
            <p:cNvSpPr/>
            <p:nvPr/>
          </p:nvSpPr>
          <p:spPr>
            <a:xfrm>
              <a:off x="10291392" y="2177876"/>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9BDD97F6-A366-B54A-B889-42E97AFEDE37}"/>
                </a:ext>
              </a:extLst>
            </p:cNvPr>
            <p:cNvSpPr/>
            <p:nvPr/>
          </p:nvSpPr>
          <p:spPr>
            <a:xfrm>
              <a:off x="10291392" y="806363"/>
              <a:ext cx="1130724" cy="11307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58E853BC-EE80-374B-B823-8D51A948C4CF}"/>
                </a:ext>
              </a:extLst>
            </p:cNvPr>
            <p:cNvSpPr/>
            <p:nvPr/>
          </p:nvSpPr>
          <p:spPr>
            <a:xfrm>
              <a:off x="10291392"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9">
              <a:extLst>
                <a:ext uri="{FF2B5EF4-FFF2-40B4-BE49-F238E27FC236}">
                  <a16:creationId xmlns:a16="http://schemas.microsoft.com/office/drawing/2014/main" id="{4B5B70B1-649D-9848-B5D4-6DE04D55F5F0}"/>
                </a:ext>
              </a:extLst>
            </p:cNvPr>
            <p:cNvSpPr/>
            <p:nvPr/>
          </p:nvSpPr>
          <p:spPr>
            <a:xfrm>
              <a:off x="11654256" y="6295201"/>
              <a:ext cx="537744" cy="562799"/>
            </a:xfrm>
            <a:custGeom>
              <a:avLst/>
              <a:gdLst>
                <a:gd name="connsiteX0" fmla="*/ 537744 w 537744"/>
                <a:gd name="connsiteY0" fmla="*/ 0 h 562799"/>
                <a:gd name="connsiteX1" fmla="*/ 537744 w 537744"/>
                <a:gd name="connsiteY1" fmla="*/ 562799 h 562799"/>
                <a:gd name="connsiteX2" fmla="*/ 22 w 537744"/>
                <a:gd name="connsiteY2" fmla="*/ 562799 h 562799"/>
                <a:gd name="connsiteX3" fmla="*/ 0 w 537744"/>
                <a:gd name="connsiteY3" fmla="*/ 562578 h 562799"/>
                <a:gd name="connsiteX4" fmla="*/ 451422 w 537744"/>
                <a:gd name="connsiteY4" fmla="*/ 8702 h 56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99">
                  <a:moveTo>
                    <a:pt x="537744" y="0"/>
                  </a:moveTo>
                  <a:lnTo>
                    <a:pt x="537744" y="562799"/>
                  </a:lnTo>
                  <a:lnTo>
                    <a:pt x="22" y="562799"/>
                  </a:lnTo>
                  <a:lnTo>
                    <a:pt x="0" y="562578"/>
                  </a:ln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30">
              <a:extLst>
                <a:ext uri="{FF2B5EF4-FFF2-40B4-BE49-F238E27FC236}">
                  <a16:creationId xmlns:a16="http://schemas.microsoft.com/office/drawing/2014/main" id="{46A2092A-2157-0A49-937F-BBAE14687DE7}"/>
                </a:ext>
              </a:extLst>
            </p:cNvPr>
            <p:cNvSpPr/>
            <p:nvPr/>
          </p:nvSpPr>
          <p:spPr>
            <a:xfrm>
              <a:off x="11654256" y="4923687"/>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31">
              <a:extLst>
                <a:ext uri="{FF2B5EF4-FFF2-40B4-BE49-F238E27FC236}">
                  <a16:creationId xmlns:a16="http://schemas.microsoft.com/office/drawing/2014/main" id="{F092371E-D526-AF43-816F-F7AEBA9FF166}"/>
                </a:ext>
              </a:extLst>
            </p:cNvPr>
            <p:cNvSpPr/>
            <p:nvPr/>
          </p:nvSpPr>
          <p:spPr>
            <a:xfrm>
              <a:off x="11654256" y="3552173"/>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2">
              <a:extLst>
                <a:ext uri="{FF2B5EF4-FFF2-40B4-BE49-F238E27FC236}">
                  <a16:creationId xmlns:a16="http://schemas.microsoft.com/office/drawing/2014/main" id="{06995714-B51E-E84A-9FD5-3AD33004E517}"/>
                </a:ext>
              </a:extLst>
            </p:cNvPr>
            <p:cNvSpPr/>
            <p:nvPr/>
          </p:nvSpPr>
          <p:spPr>
            <a:xfrm>
              <a:off x="11654256" y="2180659"/>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33">
              <a:extLst>
                <a:ext uri="{FF2B5EF4-FFF2-40B4-BE49-F238E27FC236}">
                  <a16:creationId xmlns:a16="http://schemas.microsoft.com/office/drawing/2014/main" id="{0FDB0CC5-76AA-6E44-8376-4EE649C1DE42}"/>
                </a:ext>
              </a:extLst>
            </p:cNvPr>
            <p:cNvSpPr/>
            <p:nvPr/>
          </p:nvSpPr>
          <p:spPr>
            <a:xfrm>
              <a:off x="11654256" y="809146"/>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34">
              <a:extLst>
                <a:ext uri="{FF2B5EF4-FFF2-40B4-BE49-F238E27FC236}">
                  <a16:creationId xmlns:a16="http://schemas.microsoft.com/office/drawing/2014/main" id="{3D981F0B-8982-1C45-8D7C-30E744003823}"/>
                </a:ext>
              </a:extLst>
            </p:cNvPr>
            <p:cNvSpPr/>
            <p:nvPr/>
          </p:nvSpPr>
          <p:spPr>
            <a:xfrm>
              <a:off x="11654256" y="0"/>
              <a:ext cx="537744" cy="562788"/>
            </a:xfrm>
            <a:custGeom>
              <a:avLst/>
              <a:gdLst>
                <a:gd name="connsiteX0" fmla="*/ 21 w 537744"/>
                <a:gd name="connsiteY0" fmla="*/ 0 h 562788"/>
                <a:gd name="connsiteX1" fmla="*/ 537744 w 537744"/>
                <a:gd name="connsiteY1" fmla="*/ 0 h 562788"/>
                <a:gd name="connsiteX2" fmla="*/ 537744 w 537744"/>
                <a:gd name="connsiteY2" fmla="*/ 562788 h 562788"/>
                <a:gd name="connsiteX3" fmla="*/ 451422 w 537744"/>
                <a:gd name="connsiteY3" fmla="*/ 554086 h 562788"/>
                <a:gd name="connsiteX4" fmla="*/ 0 w 537744"/>
                <a:gd name="connsiteY4" fmla="*/ 211 h 562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88">
                  <a:moveTo>
                    <a:pt x="21" y="0"/>
                  </a:moveTo>
                  <a:lnTo>
                    <a:pt x="537744" y="0"/>
                  </a:lnTo>
                  <a:lnTo>
                    <a:pt x="537744" y="562788"/>
                  </a:lnTo>
                  <a:lnTo>
                    <a:pt x="451422" y="554086"/>
                  </a:lnTo>
                  <a:cubicBezTo>
                    <a:pt x="193796" y="501368"/>
                    <a:pt x="0" y="273421"/>
                    <a:pt x="0" y="2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F76EEB7-1E87-0447-8CD6-DD220CF4EE59}"/>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BA8AE526-3A03-9B41-8C9F-27156E701C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D08D72-182D-C947-B3F7-B74948D0849B}"/>
              </a:ext>
            </a:extLst>
          </p:cNvPr>
          <p:cNvSpPr>
            <a:spLocks noGrp="1"/>
          </p:cNvSpPr>
          <p:nvPr>
            <p:ph type="dt" sz="half" idx="10"/>
          </p:nvPr>
        </p:nvSpPr>
        <p:spPr/>
        <p:txBody>
          <a:bodyPr/>
          <a:lstStyle/>
          <a:p>
            <a:fld id="{A5B0A250-5CC0-1746-B209-08E8B0DAE6AF}" type="datetimeFigureOut">
              <a:rPr lang="en-US" smtClean="0"/>
              <a:t>3/15/2023</a:t>
            </a:fld>
            <a:endParaRPr lang="en-US" dirty="0"/>
          </a:p>
        </p:txBody>
      </p:sp>
      <p:sp>
        <p:nvSpPr>
          <p:cNvPr id="5" name="Footer Placeholder 4">
            <a:extLst>
              <a:ext uri="{FF2B5EF4-FFF2-40B4-BE49-F238E27FC236}">
                <a16:creationId xmlns:a16="http://schemas.microsoft.com/office/drawing/2014/main" id="{B076E396-D059-AF4D-A1D9-C1347978AAD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F8845B6-87C0-2F4A-8146-00E911CDF70D}"/>
              </a:ext>
            </a:extLst>
          </p:cNvPr>
          <p:cNvSpPr>
            <a:spLocks noGrp="1"/>
          </p:cNvSpPr>
          <p:nvPr>
            <p:ph type="sldNum" sz="quarter" idx="12"/>
          </p:nvPr>
        </p:nvSpPr>
        <p:spPr>
          <a:xfrm>
            <a:off x="7086480" y="6141085"/>
            <a:ext cx="813816" cy="365125"/>
          </a:xfrm>
        </p:spPr>
        <p:txBody>
          <a:bodyPr/>
          <a:lstStyle/>
          <a:p>
            <a:fld id="{49ABCAEC-7D34-E549-A96E-FCEDAADBE4B0}" type="slidenum">
              <a:rPr lang="en-US" smtClean="0"/>
              <a:t>‹#›</a:t>
            </a:fld>
            <a:endParaRPr lang="en-US"/>
          </a:p>
        </p:txBody>
      </p:sp>
      <p:cxnSp>
        <p:nvCxnSpPr>
          <p:cNvPr id="7" name="Straight Connector 6">
            <a:extLst>
              <a:ext uri="{FF2B5EF4-FFF2-40B4-BE49-F238E27FC236}">
                <a16:creationId xmlns:a16="http://schemas.microsoft.com/office/drawing/2014/main" id="{A78A912D-4325-C449-BF2E-F331A221C695}"/>
              </a:ext>
            </a:extLst>
          </p:cNvPr>
          <p:cNvCxnSpPr>
            <a:cxnSpLocks/>
          </p:cNvCxnSpPr>
          <p:nvPr/>
        </p:nvCxnSpPr>
        <p:spPr>
          <a:xfrm>
            <a:off x="565150" y="6087110"/>
            <a:ext cx="7335146"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2104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C3803ECC-8207-244B-8051-94AA5304EDD9}"/>
              </a:ext>
            </a:extLst>
          </p:cNvPr>
          <p:cNvGrpSpPr/>
          <p:nvPr/>
        </p:nvGrpSpPr>
        <p:grpSpPr>
          <a:xfrm>
            <a:off x="10290315" y="0"/>
            <a:ext cx="1901686" cy="6858000"/>
            <a:chOff x="10290315" y="0"/>
            <a:chExt cx="1901686" cy="6858000"/>
          </a:xfrm>
        </p:grpSpPr>
        <p:sp>
          <p:nvSpPr>
            <p:cNvPr id="17" name="Freeform 16">
              <a:extLst>
                <a:ext uri="{FF2B5EF4-FFF2-40B4-BE49-F238E27FC236}">
                  <a16:creationId xmlns:a16="http://schemas.microsoft.com/office/drawing/2014/main" id="{CF2E8536-821C-3846-A152-2001B7BA4BC9}"/>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57A02781-FFB4-C04E-97FB-78D26A9E8F1C}"/>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4C29607-37D2-7A4B-98E2-2C851CD6776C}"/>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D12FC7BA-80CC-1C4E-B268-B3EEA08137F1}"/>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BEBC8FB1-96B9-D84A-BD2A-BC8410EBE012}"/>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5A8455B4-A778-B44D-A7E8-C45A4846D9F7}"/>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B0407CCA-80EF-2B45-8F8C-7D5796A61BC0}"/>
              </a:ext>
            </a:extLst>
          </p:cNvPr>
          <p:cNvSpPr>
            <a:spLocks noGrp="1"/>
          </p:cNvSpPr>
          <p:nvPr>
            <p:ph type="title" orient="vert"/>
          </p:nvPr>
        </p:nvSpPr>
        <p:spPr>
          <a:xfrm>
            <a:off x="8950095" y="976630"/>
            <a:ext cx="2268507" cy="478459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A221C3-F2D3-FC4F-938B-4C4CAC7370B1}"/>
              </a:ext>
            </a:extLst>
          </p:cNvPr>
          <p:cNvSpPr>
            <a:spLocks noGrp="1"/>
          </p:cNvSpPr>
          <p:nvPr>
            <p:ph type="body" orient="vert" idx="1"/>
          </p:nvPr>
        </p:nvSpPr>
        <p:spPr>
          <a:xfrm>
            <a:off x="565150" y="976630"/>
            <a:ext cx="8264057" cy="478459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B061B46-3E9A-AC48-8C84-5B46EA1EC583}"/>
              </a:ext>
            </a:extLst>
          </p:cNvPr>
          <p:cNvSpPr>
            <a:spLocks noGrp="1"/>
          </p:cNvSpPr>
          <p:nvPr>
            <p:ph type="dt" sz="half" idx="10"/>
          </p:nvPr>
        </p:nvSpPr>
        <p:spPr/>
        <p:txBody>
          <a:bodyPr/>
          <a:lstStyle/>
          <a:p>
            <a:fld id="{A5B0A250-5CC0-1746-B209-08E8B0DAE6AF}" type="datetimeFigureOut">
              <a:rPr lang="en-US" smtClean="0"/>
              <a:t>3/15/2023</a:t>
            </a:fld>
            <a:endParaRPr lang="en-US"/>
          </a:p>
        </p:txBody>
      </p:sp>
      <p:sp>
        <p:nvSpPr>
          <p:cNvPr id="5" name="Footer Placeholder 4">
            <a:extLst>
              <a:ext uri="{FF2B5EF4-FFF2-40B4-BE49-F238E27FC236}">
                <a16:creationId xmlns:a16="http://schemas.microsoft.com/office/drawing/2014/main" id="{369F8F49-5859-714C-8EE1-61A74F324E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2B6F69-3FFA-D94F-BA99-873D36F7F69D}"/>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7" name="Straight Connector 6">
            <a:extLst>
              <a:ext uri="{FF2B5EF4-FFF2-40B4-BE49-F238E27FC236}">
                <a16:creationId xmlns:a16="http://schemas.microsoft.com/office/drawing/2014/main" id="{C31B40EC-87DB-A64F-9D4B-98A86F7CEFFF}"/>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348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F0CAFDA3-320A-C24D-A7A1-20C1267EC987}"/>
              </a:ext>
            </a:extLst>
          </p:cNvPr>
          <p:cNvGrpSpPr/>
          <p:nvPr/>
        </p:nvGrpSpPr>
        <p:grpSpPr>
          <a:xfrm>
            <a:off x="8928528" y="0"/>
            <a:ext cx="3263472" cy="6858000"/>
            <a:chOff x="8928528" y="0"/>
            <a:chExt cx="3263472" cy="6858000"/>
          </a:xfrm>
        </p:grpSpPr>
        <p:sp>
          <p:nvSpPr>
            <p:cNvPr id="23" name="Oval 22">
              <a:extLst>
                <a:ext uri="{FF2B5EF4-FFF2-40B4-BE49-F238E27FC236}">
                  <a16:creationId xmlns:a16="http://schemas.microsoft.com/office/drawing/2014/main" id="{D2411669-6E2C-2243-99CD-6BC9D724FA1F}"/>
                </a:ext>
              </a:extLst>
            </p:cNvPr>
            <p:cNvSpPr/>
            <p:nvPr/>
          </p:nvSpPr>
          <p:spPr>
            <a:xfrm>
              <a:off x="8928528"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a:extLst>
                <a:ext uri="{FF2B5EF4-FFF2-40B4-BE49-F238E27FC236}">
                  <a16:creationId xmlns:a16="http://schemas.microsoft.com/office/drawing/2014/main" id="{C4E0C522-0F40-ED44-A700-F1BCD1CF74F5}"/>
                </a:ext>
              </a:extLst>
            </p:cNvPr>
            <p:cNvSpPr/>
            <p:nvPr/>
          </p:nvSpPr>
          <p:spPr>
            <a:xfrm>
              <a:off x="8928528" y="0"/>
              <a:ext cx="1130724" cy="565573"/>
            </a:xfrm>
            <a:custGeom>
              <a:avLst/>
              <a:gdLst>
                <a:gd name="connsiteX0" fmla="*/ 22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2"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B79B4380-CBEC-C341-A10E-5EF9A8597959}"/>
                </a:ext>
              </a:extLst>
            </p:cNvPr>
            <p:cNvSpPr/>
            <p:nvPr/>
          </p:nvSpPr>
          <p:spPr>
            <a:xfrm>
              <a:off x="10291391" y="6292417"/>
              <a:ext cx="1130724" cy="565583"/>
            </a:xfrm>
            <a:custGeom>
              <a:avLst/>
              <a:gdLst>
                <a:gd name="connsiteX0" fmla="*/ 565362 w 1130724"/>
                <a:gd name="connsiteY0" fmla="*/ 0 h 565583"/>
                <a:gd name="connsiteX1" fmla="*/ 1130724 w 1130724"/>
                <a:gd name="connsiteY1" fmla="*/ 565362 h 565583"/>
                <a:gd name="connsiteX2" fmla="*/ 1130702 w 1130724"/>
                <a:gd name="connsiteY2" fmla="*/ 565583 h 565583"/>
                <a:gd name="connsiteX3" fmla="*/ 22 w 1130724"/>
                <a:gd name="connsiteY3" fmla="*/ 565583 h 565583"/>
                <a:gd name="connsiteX4" fmla="*/ 0 w 1130724"/>
                <a:gd name="connsiteY4" fmla="*/ 565362 h 565583"/>
                <a:gd name="connsiteX5" fmla="*/ 565362 w 1130724"/>
                <a:gd name="connsiteY5" fmla="*/ 0 h 56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83">
                  <a:moveTo>
                    <a:pt x="565362" y="0"/>
                  </a:moveTo>
                  <a:cubicBezTo>
                    <a:pt x="877603" y="0"/>
                    <a:pt x="1130724" y="253121"/>
                    <a:pt x="1130724" y="565362"/>
                  </a:cubicBezTo>
                  <a:lnTo>
                    <a:pt x="1130702" y="565583"/>
                  </a:lnTo>
                  <a:lnTo>
                    <a:pt x="22" y="565583"/>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F04AD70E-5490-4C4E-A05D-D67949C51A74}"/>
                </a:ext>
              </a:extLst>
            </p:cNvPr>
            <p:cNvSpPr/>
            <p:nvPr/>
          </p:nvSpPr>
          <p:spPr>
            <a:xfrm>
              <a:off x="10291392"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128A8883-9F24-0047-92B7-45B3D2E7D9C0}"/>
                </a:ext>
              </a:extLst>
            </p:cNvPr>
            <p:cNvSpPr/>
            <p:nvPr/>
          </p:nvSpPr>
          <p:spPr>
            <a:xfrm>
              <a:off x="10291392" y="2177876"/>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AAC3A3BB-FD2C-FB44-9478-FA87EF229D37}"/>
                </a:ext>
              </a:extLst>
            </p:cNvPr>
            <p:cNvSpPr/>
            <p:nvPr/>
          </p:nvSpPr>
          <p:spPr>
            <a:xfrm>
              <a:off x="10291392" y="806363"/>
              <a:ext cx="1130724" cy="11307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BF46B3B1-E981-BB40-B916-51A6D3851969}"/>
                </a:ext>
              </a:extLst>
            </p:cNvPr>
            <p:cNvSpPr/>
            <p:nvPr/>
          </p:nvSpPr>
          <p:spPr>
            <a:xfrm>
              <a:off x="10291392"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9">
              <a:extLst>
                <a:ext uri="{FF2B5EF4-FFF2-40B4-BE49-F238E27FC236}">
                  <a16:creationId xmlns:a16="http://schemas.microsoft.com/office/drawing/2014/main" id="{EA7DAE92-7D6B-B042-83BE-047C8EC322A0}"/>
                </a:ext>
              </a:extLst>
            </p:cNvPr>
            <p:cNvSpPr/>
            <p:nvPr/>
          </p:nvSpPr>
          <p:spPr>
            <a:xfrm>
              <a:off x="11654256" y="6295201"/>
              <a:ext cx="537744" cy="562799"/>
            </a:xfrm>
            <a:custGeom>
              <a:avLst/>
              <a:gdLst>
                <a:gd name="connsiteX0" fmla="*/ 537744 w 537744"/>
                <a:gd name="connsiteY0" fmla="*/ 0 h 562799"/>
                <a:gd name="connsiteX1" fmla="*/ 537744 w 537744"/>
                <a:gd name="connsiteY1" fmla="*/ 562799 h 562799"/>
                <a:gd name="connsiteX2" fmla="*/ 22 w 537744"/>
                <a:gd name="connsiteY2" fmla="*/ 562799 h 562799"/>
                <a:gd name="connsiteX3" fmla="*/ 0 w 537744"/>
                <a:gd name="connsiteY3" fmla="*/ 562578 h 562799"/>
                <a:gd name="connsiteX4" fmla="*/ 451422 w 537744"/>
                <a:gd name="connsiteY4" fmla="*/ 8702 h 56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99">
                  <a:moveTo>
                    <a:pt x="537744" y="0"/>
                  </a:moveTo>
                  <a:lnTo>
                    <a:pt x="537744" y="562799"/>
                  </a:lnTo>
                  <a:lnTo>
                    <a:pt x="22" y="562799"/>
                  </a:lnTo>
                  <a:lnTo>
                    <a:pt x="0" y="562578"/>
                  </a:ln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30">
              <a:extLst>
                <a:ext uri="{FF2B5EF4-FFF2-40B4-BE49-F238E27FC236}">
                  <a16:creationId xmlns:a16="http://schemas.microsoft.com/office/drawing/2014/main" id="{06AADCE6-4277-EA49-AF23-63B53CA6772A}"/>
                </a:ext>
              </a:extLst>
            </p:cNvPr>
            <p:cNvSpPr/>
            <p:nvPr/>
          </p:nvSpPr>
          <p:spPr>
            <a:xfrm>
              <a:off x="11654256" y="4923687"/>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31">
              <a:extLst>
                <a:ext uri="{FF2B5EF4-FFF2-40B4-BE49-F238E27FC236}">
                  <a16:creationId xmlns:a16="http://schemas.microsoft.com/office/drawing/2014/main" id="{58CEA343-047B-DF4E-A7A8-881C7740EA36}"/>
                </a:ext>
              </a:extLst>
            </p:cNvPr>
            <p:cNvSpPr/>
            <p:nvPr/>
          </p:nvSpPr>
          <p:spPr>
            <a:xfrm>
              <a:off x="11654256" y="3552173"/>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2">
              <a:extLst>
                <a:ext uri="{FF2B5EF4-FFF2-40B4-BE49-F238E27FC236}">
                  <a16:creationId xmlns:a16="http://schemas.microsoft.com/office/drawing/2014/main" id="{FCCBAA07-17CE-2740-AA04-AEDA5EAD2796}"/>
                </a:ext>
              </a:extLst>
            </p:cNvPr>
            <p:cNvSpPr/>
            <p:nvPr/>
          </p:nvSpPr>
          <p:spPr>
            <a:xfrm>
              <a:off x="11654256" y="2180659"/>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33">
              <a:extLst>
                <a:ext uri="{FF2B5EF4-FFF2-40B4-BE49-F238E27FC236}">
                  <a16:creationId xmlns:a16="http://schemas.microsoft.com/office/drawing/2014/main" id="{BF15C430-7951-6040-BD4C-4E996E94480E}"/>
                </a:ext>
              </a:extLst>
            </p:cNvPr>
            <p:cNvSpPr/>
            <p:nvPr/>
          </p:nvSpPr>
          <p:spPr>
            <a:xfrm>
              <a:off x="11654256" y="809146"/>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34">
              <a:extLst>
                <a:ext uri="{FF2B5EF4-FFF2-40B4-BE49-F238E27FC236}">
                  <a16:creationId xmlns:a16="http://schemas.microsoft.com/office/drawing/2014/main" id="{0B3467F9-370D-5C4C-9EDE-E0CA0E401568}"/>
                </a:ext>
              </a:extLst>
            </p:cNvPr>
            <p:cNvSpPr/>
            <p:nvPr/>
          </p:nvSpPr>
          <p:spPr>
            <a:xfrm>
              <a:off x="11654256" y="0"/>
              <a:ext cx="537744" cy="562788"/>
            </a:xfrm>
            <a:custGeom>
              <a:avLst/>
              <a:gdLst>
                <a:gd name="connsiteX0" fmla="*/ 21 w 537744"/>
                <a:gd name="connsiteY0" fmla="*/ 0 h 562788"/>
                <a:gd name="connsiteX1" fmla="*/ 537744 w 537744"/>
                <a:gd name="connsiteY1" fmla="*/ 0 h 562788"/>
                <a:gd name="connsiteX2" fmla="*/ 537744 w 537744"/>
                <a:gd name="connsiteY2" fmla="*/ 562788 h 562788"/>
                <a:gd name="connsiteX3" fmla="*/ 451422 w 537744"/>
                <a:gd name="connsiteY3" fmla="*/ 554086 h 562788"/>
                <a:gd name="connsiteX4" fmla="*/ 0 w 537744"/>
                <a:gd name="connsiteY4" fmla="*/ 211 h 562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88">
                  <a:moveTo>
                    <a:pt x="21" y="0"/>
                  </a:moveTo>
                  <a:lnTo>
                    <a:pt x="537744" y="0"/>
                  </a:lnTo>
                  <a:lnTo>
                    <a:pt x="537744" y="562788"/>
                  </a:lnTo>
                  <a:lnTo>
                    <a:pt x="451422" y="554086"/>
                  </a:lnTo>
                  <a:cubicBezTo>
                    <a:pt x="193796" y="501368"/>
                    <a:pt x="0" y="273421"/>
                    <a:pt x="0" y="2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652A1E4-52BA-534C-AECC-35C3CF44F861}"/>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8315675-65B4-E14F-9785-663A83B7B6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676A1E-2332-684F-BDD2-687C166BDEC0}"/>
              </a:ext>
            </a:extLst>
          </p:cNvPr>
          <p:cNvSpPr>
            <a:spLocks noGrp="1"/>
          </p:cNvSpPr>
          <p:nvPr>
            <p:ph type="dt" sz="half" idx="10"/>
          </p:nvPr>
        </p:nvSpPr>
        <p:spPr/>
        <p:txBody>
          <a:bodyPr/>
          <a:lstStyle/>
          <a:p>
            <a:fld id="{A5B0A250-5CC0-1746-B209-08E8B0DAE6AF}" type="datetimeFigureOut">
              <a:rPr lang="en-US" smtClean="0"/>
              <a:t>3/15/2023</a:t>
            </a:fld>
            <a:endParaRPr lang="en-US" dirty="0"/>
          </a:p>
        </p:txBody>
      </p:sp>
      <p:sp>
        <p:nvSpPr>
          <p:cNvPr id="5" name="Footer Placeholder 4">
            <a:extLst>
              <a:ext uri="{FF2B5EF4-FFF2-40B4-BE49-F238E27FC236}">
                <a16:creationId xmlns:a16="http://schemas.microsoft.com/office/drawing/2014/main" id="{22BB8CB0-B7BE-7D4F-B254-8A2F8AEC273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E5A569-A063-8E40-B703-82B11D2A988A}"/>
              </a:ext>
            </a:extLst>
          </p:cNvPr>
          <p:cNvSpPr>
            <a:spLocks noGrp="1"/>
          </p:cNvSpPr>
          <p:nvPr>
            <p:ph type="sldNum" sz="quarter" idx="12"/>
          </p:nvPr>
        </p:nvSpPr>
        <p:spPr>
          <a:xfrm>
            <a:off x="7087169" y="6141085"/>
            <a:ext cx="813816" cy="365125"/>
          </a:xfrm>
        </p:spPr>
        <p:txBody>
          <a:bodyPr/>
          <a:lstStyle/>
          <a:p>
            <a:fld id="{49ABCAEC-7D34-E549-A96E-FCEDAADBE4B0}" type="slidenum">
              <a:rPr lang="en-US" smtClean="0"/>
              <a:t>‹#›</a:t>
            </a:fld>
            <a:endParaRPr lang="en-US"/>
          </a:p>
        </p:txBody>
      </p:sp>
      <p:cxnSp>
        <p:nvCxnSpPr>
          <p:cNvPr id="7" name="Straight Connector 6">
            <a:extLst>
              <a:ext uri="{FF2B5EF4-FFF2-40B4-BE49-F238E27FC236}">
                <a16:creationId xmlns:a16="http://schemas.microsoft.com/office/drawing/2014/main" id="{8231D73A-BA91-794F-8C09-4F4B41A6D08B}"/>
              </a:ext>
            </a:extLst>
          </p:cNvPr>
          <p:cNvCxnSpPr>
            <a:cxnSpLocks/>
          </p:cNvCxnSpPr>
          <p:nvPr/>
        </p:nvCxnSpPr>
        <p:spPr>
          <a:xfrm>
            <a:off x="565150" y="6087110"/>
            <a:ext cx="7335835"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4343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3ABDDED5-B489-454D-A72D-46C9473AB018}"/>
              </a:ext>
            </a:extLst>
          </p:cNvPr>
          <p:cNvGrpSpPr/>
          <p:nvPr/>
        </p:nvGrpSpPr>
        <p:grpSpPr>
          <a:xfrm>
            <a:off x="6201388" y="0"/>
            <a:ext cx="5990612" cy="6858001"/>
            <a:chOff x="6201388" y="0"/>
            <a:chExt cx="5990612" cy="6858001"/>
          </a:xfrm>
        </p:grpSpPr>
        <p:sp>
          <p:nvSpPr>
            <p:cNvPr id="40" name="Oval 39">
              <a:extLst>
                <a:ext uri="{FF2B5EF4-FFF2-40B4-BE49-F238E27FC236}">
                  <a16:creationId xmlns:a16="http://schemas.microsoft.com/office/drawing/2014/main" id="{E6338A9A-49A1-B04D-B479-43604A5CD6D5}"/>
                </a:ext>
              </a:extLst>
            </p:cNvPr>
            <p:cNvSpPr/>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a:extLst>
                <a:ext uri="{FF2B5EF4-FFF2-40B4-BE49-F238E27FC236}">
                  <a16:creationId xmlns:a16="http://schemas.microsoft.com/office/drawing/2014/main" id="{3151B6D8-101B-F34D-992A-1668DB5D0067}"/>
                </a:ext>
              </a:extLst>
            </p:cNvPr>
            <p:cNvSpPr/>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Freeform 41">
              <a:extLst>
                <a:ext uri="{FF2B5EF4-FFF2-40B4-BE49-F238E27FC236}">
                  <a16:creationId xmlns:a16="http://schemas.microsoft.com/office/drawing/2014/main" id="{21D4DE71-EB1A-E74C-9364-5FEC5377F4EF}"/>
                </a:ext>
              </a:extLst>
            </p:cNvPr>
            <p:cNvSpPr/>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Oval 42">
              <a:extLst>
                <a:ext uri="{FF2B5EF4-FFF2-40B4-BE49-F238E27FC236}">
                  <a16:creationId xmlns:a16="http://schemas.microsoft.com/office/drawing/2014/main" id="{BD99A5CD-9D3A-DA46-AD96-34B9DB522051}"/>
                </a:ext>
              </a:extLst>
            </p:cNvPr>
            <p:cNvSpPr/>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E6537DF9-74F2-924C-9B63-22B100C80C92}"/>
                </a:ext>
              </a:extLst>
            </p:cNvPr>
            <p:cNvSpPr/>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7655457-8E4D-F34C-A595-66A45E9C3A1F}"/>
                </a:ext>
              </a:extLst>
            </p:cNvPr>
            <p:cNvSpPr/>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a:extLst>
                <a:ext uri="{FF2B5EF4-FFF2-40B4-BE49-F238E27FC236}">
                  <a16:creationId xmlns:a16="http://schemas.microsoft.com/office/drawing/2014/main" id="{FB0E8D2C-8947-E44C-BC5F-F81B083DAA3E}"/>
                </a:ext>
              </a:extLst>
            </p:cNvPr>
            <p:cNvSpPr/>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46">
              <a:extLst>
                <a:ext uri="{FF2B5EF4-FFF2-40B4-BE49-F238E27FC236}">
                  <a16:creationId xmlns:a16="http://schemas.microsoft.com/office/drawing/2014/main" id="{ED57F45D-85B8-AC49-A2BA-E941F1BE7F15}"/>
                </a:ext>
              </a:extLst>
            </p:cNvPr>
            <p:cNvSpPr/>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Oval 47">
              <a:extLst>
                <a:ext uri="{FF2B5EF4-FFF2-40B4-BE49-F238E27FC236}">
                  <a16:creationId xmlns:a16="http://schemas.microsoft.com/office/drawing/2014/main" id="{DA576359-CAE3-634C-8DF8-A834BCD7D668}"/>
                </a:ext>
              </a:extLst>
            </p:cNvPr>
            <p:cNvSpPr/>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16343F35-6601-BD4A-B9A5-25361D0453D2}"/>
                </a:ext>
              </a:extLst>
            </p:cNvPr>
            <p:cNvSpPr/>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5ED1C169-DCD9-9C4B-91B1-519621155A64}"/>
                </a:ext>
              </a:extLst>
            </p:cNvPr>
            <p:cNvSpPr/>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32328AC7-E0BC-0E46-A25B-11D523EC8100}"/>
                </a:ext>
              </a:extLst>
            </p:cNvPr>
            <p:cNvSpPr/>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a:extLst>
                <a:ext uri="{FF2B5EF4-FFF2-40B4-BE49-F238E27FC236}">
                  <a16:creationId xmlns:a16="http://schemas.microsoft.com/office/drawing/2014/main" id="{32BBE02A-588F-6C4D-B310-694098C6A340}"/>
                </a:ext>
              </a:extLst>
            </p:cNvPr>
            <p:cNvSpPr/>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Freeform 52">
              <a:extLst>
                <a:ext uri="{FF2B5EF4-FFF2-40B4-BE49-F238E27FC236}">
                  <a16:creationId xmlns:a16="http://schemas.microsoft.com/office/drawing/2014/main" id="{6751D5A0-C90A-0A44-8654-CFE1B719B353}"/>
                </a:ext>
              </a:extLst>
            </p:cNvPr>
            <p:cNvSpPr/>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4" name="Oval 53">
              <a:extLst>
                <a:ext uri="{FF2B5EF4-FFF2-40B4-BE49-F238E27FC236}">
                  <a16:creationId xmlns:a16="http://schemas.microsoft.com/office/drawing/2014/main" id="{0F0FA086-0D80-B74A-9B37-5EACDE30D61F}"/>
                </a:ext>
              </a:extLst>
            </p:cNvPr>
            <p:cNvSpPr/>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7022E302-2A55-8844-A50B-DC16D075E16B}"/>
                </a:ext>
              </a:extLst>
            </p:cNvPr>
            <p:cNvSpPr/>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F4B325F5-A048-2843-A40B-3B2B31ECED76}"/>
                </a:ext>
              </a:extLst>
            </p:cNvPr>
            <p:cNvSpPr/>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56">
              <a:extLst>
                <a:ext uri="{FF2B5EF4-FFF2-40B4-BE49-F238E27FC236}">
                  <a16:creationId xmlns:a16="http://schemas.microsoft.com/office/drawing/2014/main" id="{7707B616-7E85-5442-B46B-AF9426A7A0E9}"/>
                </a:ext>
              </a:extLst>
            </p:cNvPr>
            <p:cNvSpPr/>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57">
              <a:extLst>
                <a:ext uri="{FF2B5EF4-FFF2-40B4-BE49-F238E27FC236}">
                  <a16:creationId xmlns:a16="http://schemas.microsoft.com/office/drawing/2014/main" id="{08914A00-D181-5847-A150-77CE67F94369}"/>
                </a:ext>
              </a:extLst>
            </p:cNvPr>
            <p:cNvSpPr/>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9" name="Freeform 58">
              <a:extLst>
                <a:ext uri="{FF2B5EF4-FFF2-40B4-BE49-F238E27FC236}">
                  <a16:creationId xmlns:a16="http://schemas.microsoft.com/office/drawing/2014/main" id="{DAF2D976-5F49-2848-B465-C85708A6D706}"/>
                </a:ext>
              </a:extLst>
            </p:cNvPr>
            <p:cNvSpPr/>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0" name="Freeform 59">
              <a:extLst>
                <a:ext uri="{FF2B5EF4-FFF2-40B4-BE49-F238E27FC236}">
                  <a16:creationId xmlns:a16="http://schemas.microsoft.com/office/drawing/2014/main" id="{5E333474-B850-354C-A2E2-01735C948D47}"/>
                </a:ext>
              </a:extLst>
            </p:cNvPr>
            <p:cNvSpPr/>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a:extLst>
                <a:ext uri="{FF2B5EF4-FFF2-40B4-BE49-F238E27FC236}">
                  <a16:creationId xmlns:a16="http://schemas.microsoft.com/office/drawing/2014/main" id="{BC25646C-71B3-4A44-A4FE-C3CABE5580BB}"/>
                </a:ext>
              </a:extLst>
            </p:cNvPr>
            <p:cNvSpPr/>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2" name="Freeform 61">
              <a:extLst>
                <a:ext uri="{FF2B5EF4-FFF2-40B4-BE49-F238E27FC236}">
                  <a16:creationId xmlns:a16="http://schemas.microsoft.com/office/drawing/2014/main" id="{B598CFE9-67EE-E342-9EF7-F40A1E0BE59E}"/>
                </a:ext>
              </a:extLst>
            </p:cNvPr>
            <p:cNvSpPr/>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3" name="Freeform 62">
              <a:extLst>
                <a:ext uri="{FF2B5EF4-FFF2-40B4-BE49-F238E27FC236}">
                  <a16:creationId xmlns:a16="http://schemas.microsoft.com/office/drawing/2014/main" id="{1E29AD13-94FE-1349-A28E-10F6E780F510}"/>
                </a:ext>
              </a:extLst>
            </p:cNvPr>
            <p:cNvSpPr/>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650648E-B4D5-4145-84E7-46B5793EA68B}"/>
              </a:ext>
            </a:extLst>
          </p:cNvPr>
          <p:cNvSpPr>
            <a:spLocks noGrp="1"/>
          </p:cNvSpPr>
          <p:nvPr>
            <p:ph type="title"/>
          </p:nvPr>
        </p:nvSpPr>
        <p:spPr>
          <a:xfrm>
            <a:off x="565150" y="768351"/>
            <a:ext cx="5066001" cy="2334768"/>
          </a:xfrm>
        </p:spPr>
        <p:txBody>
          <a:bodyPr anchor="t"/>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E3B92A6-7558-3148-B855-5BC58B4159C5}"/>
              </a:ext>
            </a:extLst>
          </p:cNvPr>
          <p:cNvSpPr>
            <a:spLocks noGrp="1"/>
          </p:cNvSpPr>
          <p:nvPr>
            <p:ph type="body" idx="1"/>
          </p:nvPr>
        </p:nvSpPr>
        <p:spPr>
          <a:xfrm>
            <a:off x="565150" y="4255453"/>
            <a:ext cx="5066001" cy="1500187"/>
          </a:xfrm>
        </p:spPr>
        <p:txBody>
          <a:bodyPr anchor="b"/>
          <a:lstStyle>
            <a:lvl1pPr marL="0" indent="0">
              <a:buNone/>
              <a:defRPr sz="2400">
                <a:solidFill>
                  <a:schemeClr val="bg1">
                    <a:lumMod val="6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3A0B541-D211-974B-97FE-C1F9473ABE9D}"/>
              </a:ext>
            </a:extLst>
          </p:cNvPr>
          <p:cNvSpPr>
            <a:spLocks noGrp="1"/>
          </p:cNvSpPr>
          <p:nvPr>
            <p:ph type="dt" sz="half" idx="10"/>
          </p:nvPr>
        </p:nvSpPr>
        <p:spPr/>
        <p:txBody>
          <a:bodyPr/>
          <a:lstStyle/>
          <a:p>
            <a:fld id="{A5B0A250-5CC0-1746-B209-08E8B0DAE6AF}" type="datetimeFigureOut">
              <a:rPr lang="en-US" smtClean="0"/>
              <a:t>3/15/2023</a:t>
            </a:fld>
            <a:endParaRPr lang="en-US" dirty="0"/>
          </a:p>
        </p:txBody>
      </p:sp>
      <p:sp>
        <p:nvSpPr>
          <p:cNvPr id="5" name="Footer Placeholder 4">
            <a:extLst>
              <a:ext uri="{FF2B5EF4-FFF2-40B4-BE49-F238E27FC236}">
                <a16:creationId xmlns:a16="http://schemas.microsoft.com/office/drawing/2014/main" id="{A1727FB0-D95A-D543-8E29-6E5F22B491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9C4404-F49D-9F48-A10B-1F60870B4450}"/>
              </a:ext>
            </a:extLst>
          </p:cNvPr>
          <p:cNvSpPr>
            <a:spLocks noGrp="1"/>
          </p:cNvSpPr>
          <p:nvPr>
            <p:ph type="sldNum" sz="quarter" idx="12"/>
          </p:nvPr>
        </p:nvSpPr>
        <p:spPr>
          <a:xfrm>
            <a:off x="4817335" y="6141085"/>
            <a:ext cx="813816" cy="365125"/>
          </a:xfrm>
        </p:spPr>
        <p:txBody>
          <a:bodyPr/>
          <a:lstStyle/>
          <a:p>
            <a:fld id="{49ABCAEC-7D34-E549-A96E-FCEDAADBE4B0}" type="slidenum">
              <a:rPr lang="en-US" smtClean="0"/>
              <a:t>‹#›</a:t>
            </a:fld>
            <a:endParaRPr lang="en-US" dirty="0"/>
          </a:p>
        </p:txBody>
      </p:sp>
      <p:cxnSp>
        <p:nvCxnSpPr>
          <p:cNvPr id="7" name="Straight Connector 6">
            <a:extLst>
              <a:ext uri="{FF2B5EF4-FFF2-40B4-BE49-F238E27FC236}">
                <a16:creationId xmlns:a16="http://schemas.microsoft.com/office/drawing/2014/main" id="{2D6A1FD1-D82F-3141-8687-8D7C0631C215}"/>
              </a:ext>
            </a:extLst>
          </p:cNvPr>
          <p:cNvCxnSpPr>
            <a:cxnSpLocks/>
          </p:cNvCxnSpPr>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4372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42ECFEB-12CF-4C4F-BC8A-5816C27CA565}"/>
              </a:ext>
            </a:extLst>
          </p:cNvPr>
          <p:cNvGrpSpPr/>
          <p:nvPr/>
        </p:nvGrpSpPr>
        <p:grpSpPr>
          <a:xfrm>
            <a:off x="10290315" y="0"/>
            <a:ext cx="1901686" cy="6858000"/>
            <a:chOff x="10290315" y="0"/>
            <a:chExt cx="1901686" cy="6858000"/>
          </a:xfrm>
        </p:grpSpPr>
        <p:sp>
          <p:nvSpPr>
            <p:cNvPr id="18" name="Oval 17">
              <a:extLst>
                <a:ext uri="{FF2B5EF4-FFF2-40B4-BE49-F238E27FC236}">
                  <a16:creationId xmlns:a16="http://schemas.microsoft.com/office/drawing/2014/main" id="{626C9482-2804-144B-88B2-0AF191BD757D}"/>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a:extLst>
                <a:ext uri="{FF2B5EF4-FFF2-40B4-BE49-F238E27FC236}">
                  <a16:creationId xmlns:a16="http://schemas.microsoft.com/office/drawing/2014/main" id="{71363F79-96BD-9240-86E2-DF26C9C2437D}"/>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153F0BF1-DA57-1D49-82F0-802F4D385A85}"/>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8CD42A1B-A03A-C946-8A2A-CE437EA433FD}"/>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5591FE00-3AAF-9B4B-8107-E94D50828227}"/>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149E92E9-89A7-4842-B271-411C7DF75D2D}"/>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4DC29C99-0841-9F46-AB1A-E9751DFE4487}"/>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EE0AB684-BDA8-014B-8DCC-125F8B8DCEE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2540E05-0F5F-6243-AD57-66BFC33ADBAC}"/>
              </a:ext>
            </a:extLst>
          </p:cNvPr>
          <p:cNvSpPr>
            <a:spLocks noGrp="1"/>
          </p:cNvSpPr>
          <p:nvPr>
            <p:ph sz="half" idx="1"/>
          </p:nvPr>
        </p:nvSpPr>
        <p:spPr>
          <a:xfrm>
            <a:off x="562851" y="2365755"/>
            <a:ext cx="5239512" cy="33954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170B3A4-11FE-D94C-9B93-255E36231064}"/>
              </a:ext>
            </a:extLst>
          </p:cNvPr>
          <p:cNvSpPr>
            <a:spLocks noGrp="1"/>
          </p:cNvSpPr>
          <p:nvPr>
            <p:ph sz="half" idx="2"/>
          </p:nvPr>
        </p:nvSpPr>
        <p:spPr>
          <a:xfrm>
            <a:off x="6389638" y="2365755"/>
            <a:ext cx="5239512" cy="33954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D67BEEAF-F881-6E48-84AF-E5CEEF1C7167}"/>
              </a:ext>
            </a:extLst>
          </p:cNvPr>
          <p:cNvSpPr>
            <a:spLocks noGrp="1"/>
          </p:cNvSpPr>
          <p:nvPr>
            <p:ph type="dt" sz="half" idx="10"/>
          </p:nvPr>
        </p:nvSpPr>
        <p:spPr/>
        <p:txBody>
          <a:bodyPr/>
          <a:lstStyle/>
          <a:p>
            <a:fld id="{A5B0A250-5CC0-1746-B209-08E8B0DAE6AF}" type="datetimeFigureOut">
              <a:rPr lang="en-US" smtClean="0"/>
              <a:t>3/15/2023</a:t>
            </a:fld>
            <a:endParaRPr lang="en-US" dirty="0"/>
          </a:p>
        </p:txBody>
      </p:sp>
      <p:sp>
        <p:nvSpPr>
          <p:cNvPr id="6" name="Footer Placeholder 5">
            <a:extLst>
              <a:ext uri="{FF2B5EF4-FFF2-40B4-BE49-F238E27FC236}">
                <a16:creationId xmlns:a16="http://schemas.microsoft.com/office/drawing/2014/main" id="{9C472753-1CC3-9244-9AF0-6927018A64F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4DD55D0-FCC7-AC42-9810-9B49E3348958}"/>
              </a:ext>
            </a:extLst>
          </p:cNvPr>
          <p:cNvSpPr>
            <a:spLocks noGrp="1"/>
          </p:cNvSpPr>
          <p:nvPr>
            <p:ph type="sldNum" sz="quarter" idx="12"/>
          </p:nvPr>
        </p:nvSpPr>
        <p:spPr/>
        <p:txBody>
          <a:bodyPr/>
          <a:lstStyle/>
          <a:p>
            <a:fld id="{49ABCAEC-7D34-E549-A96E-FCEDAADBE4B0}" type="slidenum">
              <a:rPr lang="en-US" smtClean="0"/>
              <a:t>‹#›</a:t>
            </a:fld>
            <a:endParaRPr lang="en-US" dirty="0"/>
          </a:p>
        </p:txBody>
      </p:sp>
      <p:cxnSp>
        <p:nvCxnSpPr>
          <p:cNvPr id="8" name="Straight Connector 7">
            <a:extLst>
              <a:ext uri="{FF2B5EF4-FFF2-40B4-BE49-F238E27FC236}">
                <a16:creationId xmlns:a16="http://schemas.microsoft.com/office/drawing/2014/main" id="{5FC736C3-88FB-244C-83B8-B2856998D221}"/>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5543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7D16A9C-7411-5242-A59C-816B8907E3BE}"/>
              </a:ext>
            </a:extLst>
          </p:cNvPr>
          <p:cNvGrpSpPr/>
          <p:nvPr/>
        </p:nvGrpSpPr>
        <p:grpSpPr>
          <a:xfrm>
            <a:off x="10290315" y="0"/>
            <a:ext cx="1901686" cy="6858000"/>
            <a:chOff x="10290315" y="0"/>
            <a:chExt cx="1901686" cy="6858000"/>
          </a:xfrm>
        </p:grpSpPr>
        <p:sp>
          <p:nvSpPr>
            <p:cNvPr id="20" name="Oval 19">
              <a:extLst>
                <a:ext uri="{FF2B5EF4-FFF2-40B4-BE49-F238E27FC236}">
                  <a16:creationId xmlns:a16="http://schemas.microsoft.com/office/drawing/2014/main" id="{A997260B-7D44-7049-B605-7FD6E6CE5612}"/>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a:extLst>
                <a:ext uri="{FF2B5EF4-FFF2-40B4-BE49-F238E27FC236}">
                  <a16:creationId xmlns:a16="http://schemas.microsoft.com/office/drawing/2014/main" id="{5D6AF601-77C3-D74A-B1E5-7F33703A6927}"/>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4DFCA921-0F9E-2E41-A285-75409E25501A}"/>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120B9E03-438B-FC42-9DA1-835D5BC3FE88}"/>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4D670E1F-61CD-8940-A898-6D5092A78BB9}"/>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080C64CF-0C6A-3449-9709-AE038C4A7995}"/>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a:extLst>
                <a:ext uri="{FF2B5EF4-FFF2-40B4-BE49-F238E27FC236}">
                  <a16:creationId xmlns:a16="http://schemas.microsoft.com/office/drawing/2014/main" id="{FEC46D5B-957F-A24C-8E36-CC71F660EC8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9058182F-7B5E-FD42-AFC6-A3848D8332AC}"/>
              </a:ext>
            </a:extLst>
          </p:cNvPr>
          <p:cNvSpPr>
            <a:spLocks noGrp="1"/>
          </p:cNvSpPr>
          <p:nvPr>
            <p:ph type="title"/>
          </p:nvPr>
        </p:nvSpPr>
        <p:spPr>
          <a:xfrm>
            <a:off x="566928" y="768096"/>
            <a:ext cx="7333488" cy="127101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FD9E4DE-75C0-C841-A68D-9D7BBAD76C5E}"/>
              </a:ext>
            </a:extLst>
          </p:cNvPr>
          <p:cNvSpPr>
            <a:spLocks noGrp="1"/>
          </p:cNvSpPr>
          <p:nvPr>
            <p:ph type="body" idx="1"/>
          </p:nvPr>
        </p:nvSpPr>
        <p:spPr>
          <a:xfrm>
            <a:off x="562149" y="2365756"/>
            <a:ext cx="5239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5C87F7-356E-9E43-97A0-D972B22853DA}"/>
              </a:ext>
            </a:extLst>
          </p:cNvPr>
          <p:cNvSpPr>
            <a:spLocks noGrp="1"/>
          </p:cNvSpPr>
          <p:nvPr>
            <p:ph sz="half" idx="2"/>
          </p:nvPr>
        </p:nvSpPr>
        <p:spPr>
          <a:xfrm>
            <a:off x="562149" y="3189668"/>
            <a:ext cx="5239512" cy="2571557"/>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DAB4C28-30CB-CC4E-A25E-F4FEFA49BCA5}"/>
              </a:ext>
            </a:extLst>
          </p:cNvPr>
          <p:cNvSpPr>
            <a:spLocks noGrp="1"/>
          </p:cNvSpPr>
          <p:nvPr>
            <p:ph type="body" sz="quarter" idx="3"/>
          </p:nvPr>
        </p:nvSpPr>
        <p:spPr>
          <a:xfrm>
            <a:off x="6383066" y="2365756"/>
            <a:ext cx="5239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E9ED0191-963B-1E4C-BEC5-9B42E39514A3}"/>
              </a:ext>
            </a:extLst>
          </p:cNvPr>
          <p:cNvSpPr>
            <a:spLocks noGrp="1"/>
          </p:cNvSpPr>
          <p:nvPr>
            <p:ph sz="quarter" idx="4"/>
          </p:nvPr>
        </p:nvSpPr>
        <p:spPr>
          <a:xfrm>
            <a:off x="6383066" y="3189668"/>
            <a:ext cx="5239512" cy="2571557"/>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7F0E0BED-3EB7-BB4A-A556-FA967FB0115F}"/>
              </a:ext>
            </a:extLst>
          </p:cNvPr>
          <p:cNvSpPr>
            <a:spLocks noGrp="1"/>
          </p:cNvSpPr>
          <p:nvPr>
            <p:ph type="dt" sz="half" idx="10"/>
          </p:nvPr>
        </p:nvSpPr>
        <p:spPr/>
        <p:txBody>
          <a:bodyPr/>
          <a:lstStyle/>
          <a:p>
            <a:fld id="{A5B0A250-5CC0-1746-B209-08E8B0DAE6AF}" type="datetimeFigureOut">
              <a:rPr lang="en-US" smtClean="0"/>
              <a:t>3/15/2023</a:t>
            </a:fld>
            <a:endParaRPr lang="en-US" dirty="0"/>
          </a:p>
        </p:txBody>
      </p:sp>
      <p:sp>
        <p:nvSpPr>
          <p:cNvPr id="8" name="Footer Placeholder 7">
            <a:extLst>
              <a:ext uri="{FF2B5EF4-FFF2-40B4-BE49-F238E27FC236}">
                <a16:creationId xmlns:a16="http://schemas.microsoft.com/office/drawing/2014/main" id="{B6A2466A-4D90-174C-B382-AC4674D7215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6EADE49-8082-214B-9742-5EE8DA2E9FFE}"/>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10" name="Straight Connector 9">
            <a:extLst>
              <a:ext uri="{FF2B5EF4-FFF2-40B4-BE49-F238E27FC236}">
                <a16:creationId xmlns:a16="http://schemas.microsoft.com/office/drawing/2014/main" id="{75E39200-18D5-014B-BAB8-FF5D0BA15E0C}"/>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3161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D7DF52F6-A06E-0343-95B8-DAAC38DB4B8C}"/>
              </a:ext>
            </a:extLst>
          </p:cNvPr>
          <p:cNvGrpSpPr/>
          <p:nvPr/>
        </p:nvGrpSpPr>
        <p:grpSpPr>
          <a:xfrm>
            <a:off x="10290315" y="0"/>
            <a:ext cx="1901686" cy="6858000"/>
            <a:chOff x="10290315" y="0"/>
            <a:chExt cx="1901686" cy="6858000"/>
          </a:xfrm>
        </p:grpSpPr>
        <p:sp>
          <p:nvSpPr>
            <p:cNvPr id="16" name="Oval 15">
              <a:extLst>
                <a:ext uri="{FF2B5EF4-FFF2-40B4-BE49-F238E27FC236}">
                  <a16:creationId xmlns:a16="http://schemas.microsoft.com/office/drawing/2014/main" id="{67092C52-7052-0749-9DA0-9374DBF495AE}"/>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a:extLst>
                <a:ext uri="{FF2B5EF4-FFF2-40B4-BE49-F238E27FC236}">
                  <a16:creationId xmlns:a16="http://schemas.microsoft.com/office/drawing/2014/main" id="{C64E1C2F-81E1-C44D-859C-946596C950F2}"/>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53626485-4263-0A44-9561-E278A7056C33}"/>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7D45AAB5-3CCC-DE4A-A962-3702911B55CC}"/>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8CAFB16F-8EDE-D44F-A51E-34EDC41E7404}"/>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DCD51329-732C-BB4C-98E5-715BAF9F8853}"/>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192B5D44-BC55-AF4C-984D-C8231B22F80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FA1E9E2-564E-7049-A22F-BB5B876BABB5}"/>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B6359D05-C08D-7747-B2FC-3F62B3357315}"/>
              </a:ext>
            </a:extLst>
          </p:cNvPr>
          <p:cNvSpPr>
            <a:spLocks noGrp="1"/>
          </p:cNvSpPr>
          <p:nvPr>
            <p:ph type="dt" sz="half" idx="10"/>
          </p:nvPr>
        </p:nvSpPr>
        <p:spPr/>
        <p:txBody>
          <a:bodyPr/>
          <a:lstStyle/>
          <a:p>
            <a:fld id="{A5B0A250-5CC0-1746-B209-08E8B0DAE6AF}" type="datetimeFigureOut">
              <a:rPr lang="en-US" smtClean="0"/>
              <a:t>3/15/2023</a:t>
            </a:fld>
            <a:endParaRPr lang="en-US" dirty="0"/>
          </a:p>
        </p:txBody>
      </p:sp>
      <p:sp>
        <p:nvSpPr>
          <p:cNvPr id="4" name="Footer Placeholder 3">
            <a:extLst>
              <a:ext uri="{FF2B5EF4-FFF2-40B4-BE49-F238E27FC236}">
                <a16:creationId xmlns:a16="http://schemas.microsoft.com/office/drawing/2014/main" id="{8E2FF615-BB08-A844-B689-BAA7C50407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63A67D-F96F-4849-8C83-49CC3A6539BB}"/>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6" name="Straight Connector 5">
            <a:extLst>
              <a:ext uri="{FF2B5EF4-FFF2-40B4-BE49-F238E27FC236}">
                <a16:creationId xmlns:a16="http://schemas.microsoft.com/office/drawing/2014/main" id="{1DCFAAB9-2B6B-8D4C-A748-433E2C393EA6}"/>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8737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798BCA70-D63D-40F6-B9B3-4E49B96E27FB}"/>
              </a:ext>
            </a:extLst>
          </p:cNvPr>
          <p:cNvSpPr>
            <a:spLocks noGrp="1"/>
          </p:cNvSpPr>
          <p:nvPr>
            <p:ph type="dt" sz="half" idx="10"/>
          </p:nvPr>
        </p:nvSpPr>
        <p:spPr/>
        <p:txBody>
          <a:bodyPr/>
          <a:lstStyle/>
          <a:p>
            <a:fld id="{A5B0A250-5CC0-1746-B209-08E8B0DAE6AF}" type="datetimeFigureOut">
              <a:rPr lang="en-US" smtClean="0"/>
              <a:pPr/>
              <a:t>3/15/2023</a:t>
            </a:fld>
            <a:endParaRPr lang="en-US" dirty="0"/>
          </a:p>
        </p:txBody>
      </p:sp>
      <p:sp>
        <p:nvSpPr>
          <p:cNvPr id="6" name="Footer Placeholder 5">
            <a:extLst>
              <a:ext uri="{FF2B5EF4-FFF2-40B4-BE49-F238E27FC236}">
                <a16:creationId xmlns:a16="http://schemas.microsoft.com/office/drawing/2014/main" id="{72F12559-BD91-4904-A24A-0CF0A2324A0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B658BB7-74A5-4A6F-A0FF-021E68F02BFF}"/>
              </a:ext>
            </a:extLst>
          </p:cNvPr>
          <p:cNvSpPr>
            <a:spLocks noGrp="1"/>
          </p:cNvSpPr>
          <p:nvPr>
            <p:ph type="sldNum" sz="quarter" idx="12"/>
          </p:nvPr>
        </p:nvSpPr>
        <p:spPr/>
        <p:txBody>
          <a:body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3077282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D0914A35-7AAF-4B42-9C68-47A633EFD9D0}"/>
              </a:ext>
            </a:extLst>
          </p:cNvPr>
          <p:cNvGrpSpPr/>
          <p:nvPr/>
        </p:nvGrpSpPr>
        <p:grpSpPr>
          <a:xfrm>
            <a:off x="10290315" y="0"/>
            <a:ext cx="1901686" cy="6858000"/>
            <a:chOff x="10290315" y="0"/>
            <a:chExt cx="1901686" cy="6858000"/>
          </a:xfrm>
        </p:grpSpPr>
        <p:sp>
          <p:nvSpPr>
            <p:cNvPr id="18" name="Freeform 17">
              <a:extLst>
                <a:ext uri="{FF2B5EF4-FFF2-40B4-BE49-F238E27FC236}">
                  <a16:creationId xmlns:a16="http://schemas.microsoft.com/office/drawing/2014/main" id="{DABCED79-0E70-FB4D-ABF2-D859BF5556E4}"/>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8364885D-A3A4-5144-AB4E-7624F27287E6}"/>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D22073D5-CC72-0549-BD26-F7AF9851BE45}"/>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1827A049-C9FD-554E-9B01-F151B0D9E86B}"/>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76832559-4D18-8744-AB91-9FCFAB732477}"/>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BF97A623-E5DC-1B44-B687-8643B9F0D741}"/>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3637BBE1-2C82-4E45-B5C5-35E07B05EA4E}"/>
              </a:ext>
            </a:extLst>
          </p:cNvPr>
          <p:cNvSpPr>
            <a:spLocks noGrp="1"/>
          </p:cNvSpPr>
          <p:nvPr>
            <p:ph type="title"/>
          </p:nvPr>
        </p:nvSpPr>
        <p:spPr>
          <a:xfrm>
            <a:off x="565151" y="764973"/>
            <a:ext cx="3609982" cy="1395043"/>
          </a:xfrm>
        </p:spPr>
        <p:txBody>
          <a:bodyPr anchor="t"/>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4201F2E-A734-364B-8A7D-990D6B8893D0}"/>
              </a:ext>
            </a:extLst>
          </p:cNvPr>
          <p:cNvSpPr>
            <a:spLocks noGrp="1"/>
          </p:cNvSpPr>
          <p:nvPr>
            <p:ph idx="1"/>
          </p:nvPr>
        </p:nvSpPr>
        <p:spPr>
          <a:xfrm>
            <a:off x="5104832" y="770890"/>
            <a:ext cx="6112517" cy="4800570"/>
          </a:xfrm>
        </p:spPr>
        <p:txBody>
          <a:bodyPr/>
          <a:lstStyle>
            <a:lvl1pPr>
              <a:defRPr sz="2800"/>
            </a:lvl1pPr>
            <a:lvl2pPr>
              <a:defRPr sz="24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D57CBAD9-5515-1748-8E77-F48160F4ED1C}"/>
              </a:ext>
            </a:extLst>
          </p:cNvPr>
          <p:cNvSpPr>
            <a:spLocks noGrp="1"/>
          </p:cNvSpPr>
          <p:nvPr>
            <p:ph type="body" sz="half" idx="2"/>
          </p:nvPr>
        </p:nvSpPr>
        <p:spPr>
          <a:xfrm>
            <a:off x="565150" y="2160016"/>
            <a:ext cx="3609983" cy="37089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A6C22B-80D4-AA42-9999-401E37B469C0}"/>
              </a:ext>
            </a:extLst>
          </p:cNvPr>
          <p:cNvSpPr>
            <a:spLocks noGrp="1"/>
          </p:cNvSpPr>
          <p:nvPr>
            <p:ph type="dt" sz="half" idx="10"/>
          </p:nvPr>
        </p:nvSpPr>
        <p:spPr/>
        <p:txBody>
          <a:bodyPr/>
          <a:lstStyle/>
          <a:p>
            <a:fld id="{A5B0A250-5CC0-1746-B209-08E8B0DAE6AF}" type="datetimeFigureOut">
              <a:rPr lang="en-US" smtClean="0"/>
              <a:t>3/15/2023</a:t>
            </a:fld>
            <a:endParaRPr lang="en-US" dirty="0"/>
          </a:p>
        </p:txBody>
      </p:sp>
      <p:sp>
        <p:nvSpPr>
          <p:cNvPr id="6" name="Footer Placeholder 5">
            <a:extLst>
              <a:ext uri="{FF2B5EF4-FFF2-40B4-BE49-F238E27FC236}">
                <a16:creationId xmlns:a16="http://schemas.microsoft.com/office/drawing/2014/main" id="{03055DE4-33E8-7F4B-9334-95EA60845C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470FA5-21EE-D742-8F01-C1BAE0FDB064}"/>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8" name="Straight Connector 7">
            <a:extLst>
              <a:ext uri="{FF2B5EF4-FFF2-40B4-BE49-F238E27FC236}">
                <a16:creationId xmlns:a16="http://schemas.microsoft.com/office/drawing/2014/main" id="{BEF966AA-D7DF-F84D-80D4-E216A641B005}"/>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2657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210D391A-F01E-4947-8A01-95438AA0B323}"/>
              </a:ext>
            </a:extLst>
          </p:cNvPr>
          <p:cNvGrpSpPr/>
          <p:nvPr/>
        </p:nvGrpSpPr>
        <p:grpSpPr>
          <a:xfrm>
            <a:off x="10290315" y="0"/>
            <a:ext cx="1901686" cy="6858000"/>
            <a:chOff x="10290315" y="0"/>
            <a:chExt cx="1901686" cy="6858000"/>
          </a:xfrm>
        </p:grpSpPr>
        <p:sp>
          <p:nvSpPr>
            <p:cNvPr id="17" name="Oval 16">
              <a:extLst>
                <a:ext uri="{FF2B5EF4-FFF2-40B4-BE49-F238E27FC236}">
                  <a16:creationId xmlns:a16="http://schemas.microsoft.com/office/drawing/2014/main" id="{7D499306-B4E0-064D-8F6C-96E9C4BD04DA}"/>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a:extLst>
                <a:ext uri="{FF2B5EF4-FFF2-40B4-BE49-F238E27FC236}">
                  <a16:creationId xmlns:a16="http://schemas.microsoft.com/office/drawing/2014/main" id="{AF3D0241-0A21-8047-8CE3-B3FDD5FDF719}"/>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3083F97-6891-0447-957C-AB0834B826D2}"/>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B2EF7D75-E7C1-5147-A03B-3EC641CF3B08}"/>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A6D7CA94-94B4-C140-8C68-01C0ADFA1C71}"/>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211CD629-C318-A848-BDDE-BBA9465EBF9D}"/>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2A5AC1F8-1370-E946-977E-E4CFC6947BA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64CEE63B-B967-0A48-9623-2203767609F4}"/>
              </a:ext>
            </a:extLst>
          </p:cNvPr>
          <p:cNvSpPr>
            <a:spLocks noGrp="1"/>
          </p:cNvSpPr>
          <p:nvPr>
            <p:ph type="title"/>
          </p:nvPr>
        </p:nvSpPr>
        <p:spPr>
          <a:xfrm>
            <a:off x="565150" y="770889"/>
            <a:ext cx="3609983" cy="1389127"/>
          </a:xfrm>
        </p:spPr>
        <p:txBody>
          <a:bodyPr anchor="t"/>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9211F680-28C8-FA44-9CD5-20709DA02EA0}"/>
              </a:ext>
            </a:extLst>
          </p:cNvPr>
          <p:cNvSpPr>
            <a:spLocks noGrp="1"/>
          </p:cNvSpPr>
          <p:nvPr>
            <p:ph type="pic" idx="1"/>
          </p:nvPr>
        </p:nvSpPr>
        <p:spPr>
          <a:xfrm>
            <a:off x="5223838" y="890816"/>
            <a:ext cx="6060136" cy="4870411"/>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BD507CD-197E-BB4C-83A6-DA3FC97A22C2}"/>
              </a:ext>
            </a:extLst>
          </p:cNvPr>
          <p:cNvSpPr>
            <a:spLocks noGrp="1"/>
          </p:cNvSpPr>
          <p:nvPr>
            <p:ph type="body" sz="half" idx="2"/>
          </p:nvPr>
        </p:nvSpPr>
        <p:spPr>
          <a:xfrm>
            <a:off x="565150" y="2160016"/>
            <a:ext cx="3609983" cy="360121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59E00AC-DF6C-D548-8A06-D6269BDB0A41}"/>
              </a:ext>
            </a:extLst>
          </p:cNvPr>
          <p:cNvSpPr>
            <a:spLocks noGrp="1"/>
          </p:cNvSpPr>
          <p:nvPr>
            <p:ph type="dt" sz="half" idx="10"/>
          </p:nvPr>
        </p:nvSpPr>
        <p:spPr/>
        <p:txBody>
          <a:bodyPr/>
          <a:lstStyle/>
          <a:p>
            <a:fld id="{A5B0A250-5CC0-1746-B209-08E8B0DAE6AF}" type="datetimeFigureOut">
              <a:rPr lang="en-US" smtClean="0"/>
              <a:t>3/15/2023</a:t>
            </a:fld>
            <a:endParaRPr lang="en-US" dirty="0"/>
          </a:p>
        </p:txBody>
      </p:sp>
      <p:sp>
        <p:nvSpPr>
          <p:cNvPr id="6" name="Footer Placeholder 5">
            <a:extLst>
              <a:ext uri="{FF2B5EF4-FFF2-40B4-BE49-F238E27FC236}">
                <a16:creationId xmlns:a16="http://schemas.microsoft.com/office/drawing/2014/main" id="{F8ED113B-57D4-9A4F-BFE0-2A3963B425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0D9954-FA18-8948-AA52-21CED059476D}"/>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8" name="Straight Connector 7">
            <a:extLst>
              <a:ext uri="{FF2B5EF4-FFF2-40B4-BE49-F238E27FC236}">
                <a16:creationId xmlns:a16="http://schemas.microsoft.com/office/drawing/2014/main" id="{5E3EB25D-2379-5040-B990-1C99B0B7D931}"/>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3893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0D98E2-86CE-4D4F-9F8F-17C83D19A271}"/>
              </a:ext>
            </a:extLst>
          </p:cNvPr>
          <p:cNvSpPr>
            <a:spLocks noGrp="1"/>
          </p:cNvSpPr>
          <p:nvPr>
            <p:ph type="title"/>
          </p:nvPr>
        </p:nvSpPr>
        <p:spPr>
          <a:xfrm>
            <a:off x="565150" y="770890"/>
            <a:ext cx="7335835" cy="1268984"/>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8804B4F2-48A4-A140-B59B-7A2ED9FD4653}"/>
              </a:ext>
            </a:extLst>
          </p:cNvPr>
          <p:cNvSpPr>
            <a:spLocks noGrp="1"/>
          </p:cNvSpPr>
          <p:nvPr>
            <p:ph type="body" idx="1"/>
          </p:nvPr>
        </p:nvSpPr>
        <p:spPr>
          <a:xfrm>
            <a:off x="565150" y="2160016"/>
            <a:ext cx="7335835" cy="36012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FCF4A7E-D5FF-BF48-8E01-8F46150ABFD5}"/>
              </a:ext>
            </a:extLst>
          </p:cNvPr>
          <p:cNvSpPr>
            <a:spLocks noGrp="1"/>
          </p:cNvSpPr>
          <p:nvPr>
            <p:ph type="dt" sz="half" idx="2"/>
          </p:nvPr>
        </p:nvSpPr>
        <p:spPr>
          <a:xfrm>
            <a:off x="566928" y="457200"/>
            <a:ext cx="3608205" cy="365125"/>
          </a:xfrm>
          <a:prstGeom prst="rect">
            <a:avLst/>
          </a:prstGeom>
        </p:spPr>
        <p:txBody>
          <a:bodyPr vert="horz" lIns="91440" tIns="45720" rIns="91440" bIns="45720" rtlCol="0" anchor="ctr"/>
          <a:lstStyle>
            <a:lvl1pPr algn="l">
              <a:defRPr sz="1050" b="0" i="0">
                <a:solidFill>
                  <a:schemeClr val="tx1">
                    <a:tint val="75000"/>
                  </a:schemeClr>
                </a:solidFill>
                <a:latin typeface="+mn-lt"/>
              </a:defRPr>
            </a:lvl1pPr>
          </a:lstStyle>
          <a:p>
            <a:fld id="{A5B0A250-5CC0-1746-B209-08E8B0DAE6AF}" type="datetimeFigureOut">
              <a:rPr lang="en-US" smtClean="0"/>
              <a:pPr/>
              <a:t>3/15/2023</a:t>
            </a:fld>
            <a:endParaRPr lang="en-US" dirty="0"/>
          </a:p>
        </p:txBody>
      </p:sp>
      <p:sp>
        <p:nvSpPr>
          <p:cNvPr id="5" name="Footer Placeholder 4">
            <a:extLst>
              <a:ext uri="{FF2B5EF4-FFF2-40B4-BE49-F238E27FC236}">
                <a16:creationId xmlns:a16="http://schemas.microsoft.com/office/drawing/2014/main" id="{CA131757-5039-BF46-B47A-50DA8FFBC078}"/>
              </a:ext>
            </a:extLst>
          </p:cNvPr>
          <p:cNvSpPr>
            <a:spLocks noGrp="1"/>
          </p:cNvSpPr>
          <p:nvPr>
            <p:ph type="ftr" sz="quarter" idx="3"/>
          </p:nvPr>
        </p:nvSpPr>
        <p:spPr>
          <a:xfrm>
            <a:off x="565150" y="6141085"/>
            <a:ext cx="3608205" cy="365125"/>
          </a:xfrm>
          <a:prstGeom prst="rect">
            <a:avLst/>
          </a:prstGeom>
        </p:spPr>
        <p:txBody>
          <a:bodyPr vert="horz" lIns="91440" tIns="45720" rIns="91440" bIns="45720" rtlCol="0" anchor="ctr"/>
          <a:lstStyle>
            <a:lvl1pPr algn="l">
              <a:defRPr sz="1050" b="0" i="0">
                <a:solidFill>
                  <a:schemeClr val="tx1">
                    <a:tint val="75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AA83FD16-4337-B940-905E-D20A26FD483A}"/>
              </a:ext>
            </a:extLst>
          </p:cNvPr>
          <p:cNvSpPr>
            <a:spLocks noGrp="1"/>
          </p:cNvSpPr>
          <p:nvPr>
            <p:ph type="sldNum" sz="quarter" idx="4"/>
          </p:nvPr>
        </p:nvSpPr>
        <p:spPr>
          <a:xfrm>
            <a:off x="10809678" y="6141085"/>
            <a:ext cx="813816" cy="365125"/>
          </a:xfrm>
          <a:prstGeom prst="rect">
            <a:avLst/>
          </a:prstGeom>
        </p:spPr>
        <p:txBody>
          <a:bodyPr vert="horz" lIns="91440" tIns="45720" rIns="91440" bIns="45720" rtlCol="0" anchor="ctr"/>
          <a:lstStyle>
            <a:lvl1pPr algn="r">
              <a:defRPr sz="1050" b="0" i="0">
                <a:solidFill>
                  <a:schemeClr val="tx1">
                    <a:tint val="75000"/>
                  </a:schemeClr>
                </a:solidFill>
                <a:latin typeface="+mn-lt"/>
              </a:defRPr>
            </a:lvl1p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1523337863"/>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4000" b="1"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900"/>
        </a:spcBef>
        <a:buFont typeface="Arial" panose="020B0604020202020204" pitchFamily="34" charset="0"/>
        <a:buChar char="•"/>
        <a:defRPr sz="2400" b="0" i="0" kern="1200">
          <a:solidFill>
            <a:schemeClr val="tx1"/>
          </a:solidFill>
          <a:latin typeface="+mn-lt"/>
          <a:ea typeface="+mn-ea"/>
          <a:cs typeface="+mn-cs"/>
        </a:defRPr>
      </a:lvl1pPr>
      <a:lvl2pPr marL="685800" indent="-228600" algn="l" defTabSz="914400" rtl="0" eaLnBrk="1" latinLnBrk="0" hangingPunct="1">
        <a:lnSpc>
          <a:spcPct val="100000"/>
        </a:lnSpc>
        <a:spcBef>
          <a:spcPts val="900"/>
        </a:spcBef>
        <a:buFont typeface="Arial" panose="020B0604020202020204" pitchFamily="34" charset="0"/>
        <a:buChar char="•"/>
        <a:defRPr sz="2000" b="0" i="0" kern="1200">
          <a:solidFill>
            <a:schemeClr val="tx1"/>
          </a:solidFill>
          <a:latin typeface="+mn-lt"/>
          <a:ea typeface="+mn-ea"/>
          <a:cs typeface="+mn-cs"/>
        </a:defRPr>
      </a:lvl2pPr>
      <a:lvl3pPr marL="1143000" indent="-228600" algn="l" defTabSz="914400" rtl="0" eaLnBrk="1" latinLnBrk="0" hangingPunct="1">
        <a:lnSpc>
          <a:spcPct val="100000"/>
        </a:lnSpc>
        <a:spcBef>
          <a:spcPts val="900"/>
        </a:spcBef>
        <a:buFont typeface="Arial" panose="020B0604020202020204" pitchFamily="34" charset="0"/>
        <a:buChar char="•"/>
        <a:defRPr sz="1800" b="0" i="0" kern="1200">
          <a:solidFill>
            <a:schemeClr val="tx1"/>
          </a:solidFill>
          <a:latin typeface="+mn-lt"/>
          <a:ea typeface="+mn-ea"/>
          <a:cs typeface="+mn-cs"/>
        </a:defRPr>
      </a:lvl3pPr>
      <a:lvl4pPr marL="1600200" indent="-228600" algn="l" defTabSz="914400" rtl="0" eaLnBrk="1" latinLnBrk="0" hangingPunct="1">
        <a:lnSpc>
          <a:spcPct val="100000"/>
        </a:lnSpc>
        <a:spcBef>
          <a:spcPts val="900"/>
        </a:spcBef>
        <a:buFont typeface="Arial" panose="020B0604020202020204" pitchFamily="34" charset="0"/>
        <a:buChar char="•"/>
        <a:defRPr sz="1600" b="0" i="0" kern="1200">
          <a:solidFill>
            <a:schemeClr val="tx1"/>
          </a:solidFill>
          <a:latin typeface="+mn-lt"/>
          <a:ea typeface="+mn-ea"/>
          <a:cs typeface="+mn-cs"/>
        </a:defRPr>
      </a:lvl4pPr>
      <a:lvl5pPr marL="2057400" indent="-228600" algn="l" defTabSz="914400" rtl="0" eaLnBrk="1" latinLnBrk="0" hangingPunct="1">
        <a:lnSpc>
          <a:spcPct val="100000"/>
        </a:lnSpc>
        <a:spcBef>
          <a:spcPts val="900"/>
        </a:spcBef>
        <a:buFont typeface="Arial" panose="020B0604020202020204" pitchFamily="34" charset="0"/>
        <a:buChar char="•"/>
        <a:defRPr sz="1400" b="0" i="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EFE82FE-7465-AE46-88DF-34D347E83B8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6F2B51C-9578-EB41-A17E-FFF9D491ADA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90315" y="0"/>
            <a:ext cx="1901686" cy="6858000"/>
            <a:chOff x="10290315" y="0"/>
            <a:chExt cx="1901686" cy="6858000"/>
          </a:xfrm>
        </p:grpSpPr>
        <p:sp>
          <p:nvSpPr>
            <p:cNvPr id="12" name="Oval 11">
              <a:extLst>
                <a:ext uri="{FF2B5EF4-FFF2-40B4-BE49-F238E27FC236}">
                  <a16:creationId xmlns:a16="http://schemas.microsoft.com/office/drawing/2014/main" id="{14E9CAEA-4CF4-D249-8127-CD2FA20187E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290315"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85">
              <a:extLst>
                <a:ext uri="{FF2B5EF4-FFF2-40B4-BE49-F238E27FC236}">
                  <a16:creationId xmlns:a16="http://schemas.microsoft.com/office/drawing/2014/main" id="{E51EDD93-C3A3-DF47-BCFC-43B049E34E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86">
              <a:extLst>
                <a:ext uri="{FF2B5EF4-FFF2-40B4-BE49-F238E27FC236}">
                  <a16:creationId xmlns:a16="http://schemas.microsoft.com/office/drawing/2014/main" id="{D574DB0D-896A-D649-89B1-33753E1D46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87">
              <a:extLst>
                <a:ext uri="{FF2B5EF4-FFF2-40B4-BE49-F238E27FC236}">
                  <a16:creationId xmlns:a16="http://schemas.microsoft.com/office/drawing/2014/main" id="{62256DD9-FEA3-4A40-80D1-B33F0FF158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88">
              <a:extLst>
                <a:ext uri="{FF2B5EF4-FFF2-40B4-BE49-F238E27FC236}">
                  <a16:creationId xmlns:a16="http://schemas.microsoft.com/office/drawing/2014/main" id="{534E9839-EAD7-3C49-8D10-E4BFE082082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89">
              <a:extLst>
                <a:ext uri="{FF2B5EF4-FFF2-40B4-BE49-F238E27FC236}">
                  <a16:creationId xmlns:a16="http://schemas.microsoft.com/office/drawing/2014/main" id="{DDFC3FA6-9BB5-A34E-9337-A2E9A1EED93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97">
              <a:extLst>
                <a:ext uri="{FF2B5EF4-FFF2-40B4-BE49-F238E27FC236}">
                  <a16:creationId xmlns:a16="http://schemas.microsoft.com/office/drawing/2014/main" id="{45000D9E-4AD7-5A4F-8E99-302F388C83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177AEF0F-5B93-5396-2AB8-864403518E34}"/>
              </a:ext>
            </a:extLst>
          </p:cNvPr>
          <p:cNvSpPr>
            <a:spLocks noGrp="1"/>
          </p:cNvSpPr>
          <p:nvPr>
            <p:ph type="ctrTitle"/>
          </p:nvPr>
        </p:nvSpPr>
        <p:spPr>
          <a:xfrm>
            <a:off x="619013" y="793061"/>
            <a:ext cx="6479629" cy="2866405"/>
          </a:xfrm>
        </p:spPr>
        <p:txBody>
          <a:bodyPr>
            <a:normAutofit fontScale="90000"/>
          </a:bodyPr>
          <a:lstStyle/>
          <a:p>
            <a:pPr algn="ctr"/>
            <a:r>
              <a:rPr lang="en-US" sz="36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
            </a:r>
            <a:br>
              <a:rPr lang="en-US" sz="36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br>
            <a:r>
              <a:rPr lang="en-US" sz="3600"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Ezekiel Ojo Leadership Series</a:t>
            </a:r>
            <a:br>
              <a:rPr lang="en-US" sz="3600"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br>
            <a:r>
              <a:rPr lang="en-US" sz="3600" i="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Leading </a:t>
            </a:r>
            <a:r>
              <a:rPr lang="en-US" sz="3600" i="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like Moses:</a:t>
            </a:r>
            <a:br>
              <a:rPr lang="en-US" sz="3600" i="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br>
            <a:r>
              <a:rPr lang="en-US" sz="3600" i="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 Lessons in servant leadership</a:t>
            </a:r>
            <a:r>
              <a:rPr lang="en-US" sz="9600" i="1" dirty="0">
                <a:effectLst/>
                <a:latin typeface="Arial" panose="020B0604020202020204" pitchFamily="34" charset="0"/>
                <a:cs typeface="Arial" panose="020B0604020202020204" pitchFamily="34" charset="0"/>
              </a:rPr>
              <a:t> </a:t>
            </a:r>
            <a:endParaRPr lang="en-US" sz="9600" i="1"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9797B41D-82DF-7572-0BA5-7638336D5FA5}"/>
              </a:ext>
            </a:extLst>
          </p:cNvPr>
          <p:cNvSpPr>
            <a:spLocks noGrp="1"/>
          </p:cNvSpPr>
          <p:nvPr>
            <p:ph type="subTitle" idx="1"/>
          </p:nvPr>
        </p:nvSpPr>
        <p:spPr>
          <a:xfrm>
            <a:off x="933535" y="4277016"/>
            <a:ext cx="6479629" cy="1475177"/>
          </a:xfrm>
        </p:spPr>
        <p:txBody>
          <a:bodyPr>
            <a:normAutofit/>
          </a:bodyPr>
          <a:lstStyle/>
          <a:p>
            <a:pPr algn="ctr"/>
            <a:r>
              <a:rPr lang="en-US" dirty="0"/>
              <a:t>Pastor Ezekiel </a:t>
            </a:r>
            <a:r>
              <a:rPr lang="en-US" dirty="0" err="1"/>
              <a:t>Ojo</a:t>
            </a:r>
            <a:endParaRPr lang="en-US" dirty="0"/>
          </a:p>
        </p:txBody>
      </p:sp>
      <p:pic>
        <p:nvPicPr>
          <p:cNvPr id="4" name="Picture 3" descr="A blue abstract watercolor pattern on a white background">
            <a:extLst>
              <a:ext uri="{FF2B5EF4-FFF2-40B4-BE49-F238E27FC236}">
                <a16:creationId xmlns:a16="http://schemas.microsoft.com/office/drawing/2014/main" id="{4E0951E0-1C2D-9F54-13F0-A57732306497}"/>
              </a:ext>
            </a:extLst>
          </p:cNvPr>
          <p:cNvPicPr>
            <a:picLocks noChangeAspect="1"/>
          </p:cNvPicPr>
          <p:nvPr/>
        </p:nvPicPr>
        <p:blipFill rotWithShape="1">
          <a:blip r:embed="rId2"/>
          <a:srcRect l="26073" r="33307" b="-2"/>
          <a:stretch/>
        </p:blipFill>
        <p:spPr>
          <a:xfrm>
            <a:off x="8018651" y="0"/>
            <a:ext cx="4173349" cy="6857999"/>
          </a:xfrm>
          <a:prstGeom prst="rect">
            <a:avLst/>
          </a:prstGeom>
        </p:spPr>
      </p:pic>
      <p:cxnSp>
        <p:nvCxnSpPr>
          <p:cNvPr id="20" name="Straight Connector 19">
            <a:extLst>
              <a:ext uri="{FF2B5EF4-FFF2-40B4-BE49-F238E27FC236}">
                <a16:creationId xmlns:a16="http://schemas.microsoft.com/office/drawing/2014/main" id="{EEA70831-9A8D-3B4D-8EA5-EE32F93E94E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39752" y="6087110"/>
            <a:ext cx="6883742"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5813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DAA86-F77C-3BAD-EDD2-8F0C7123FD7E}"/>
              </a:ext>
            </a:extLst>
          </p:cNvPr>
          <p:cNvSpPr>
            <a:spLocks noGrp="1"/>
          </p:cNvSpPr>
          <p:nvPr>
            <p:ph type="title"/>
          </p:nvPr>
        </p:nvSpPr>
        <p:spPr/>
        <p:txBody>
          <a:bodyPr>
            <a:normAutofit fontScale="90000"/>
          </a:bodyPr>
          <a:lstStyle/>
          <a:p>
            <a:r>
              <a:rPr lang="en-US" sz="4000" b="1" dirty="0" err="1"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B.Moses</a:t>
            </a:r>
            <a:r>
              <a:rPr lang="en-US" sz="4000"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 </a:t>
            </a:r>
            <a:r>
              <a:rPr lang="en-US" sz="40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accepted responsibility</a:t>
            </a:r>
            <a:r>
              <a:rPr lang="en-US" sz="2800" dirty="0">
                <a:effectLst/>
                <a:latin typeface="Arial" panose="020B0604020202020204" pitchFamily="34" charset="0"/>
                <a:cs typeface="Arial" panose="020B0604020202020204" pitchFamily="34" charset="0"/>
              </a:rPr>
              <a:t> </a:t>
            </a:r>
            <a:br>
              <a:rPr lang="en-US" sz="2800" dirty="0">
                <a:effectLst/>
                <a:latin typeface="Arial" panose="020B060402020202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1EB03462-F4BB-F0CE-1F0C-5E9F23181E41}"/>
              </a:ext>
            </a:extLst>
          </p:cNvPr>
          <p:cNvSpPr>
            <a:spLocks noGrp="1"/>
          </p:cNvSpPr>
          <p:nvPr>
            <p:ph idx="1"/>
          </p:nvPr>
        </p:nvSpPr>
        <p:spPr/>
        <p:txBody>
          <a:bodyPr>
            <a:normAutofit fontScale="92500" lnSpcReduction="10000"/>
          </a:bodyPr>
          <a:lstStyle/>
          <a:p>
            <a:pPr>
              <a:lnSpc>
                <a:spcPct val="200000"/>
              </a:lnSpc>
              <a:spcBef>
                <a:spcPts val="0"/>
              </a:spcBef>
              <a:spcAft>
                <a:spcPts val="1500"/>
              </a:spcAft>
            </a:pP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Hebrews </a:t>
            </a:r>
            <a:r>
              <a:rPr lang="en-US"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11:26-27- Sacrifice vs Pleasures</a:t>
            </a:r>
            <a:endPar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endParaRPr>
          </a:p>
          <a:p>
            <a:pPr lvl="1">
              <a:lnSpc>
                <a:spcPct val="200000"/>
              </a:lnSpc>
              <a:spcBef>
                <a:spcPts val="0"/>
              </a:spcBef>
              <a:spcAft>
                <a:spcPts val="1500"/>
              </a:spcAft>
            </a:pPr>
            <a:r>
              <a:rPr lang="en-US" sz="1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when Moses “grew up,” he took on the responsibility of the Israelites</a:t>
            </a:r>
          </a:p>
          <a:p>
            <a:pPr>
              <a:lnSpc>
                <a:spcPct val="200000"/>
              </a:lnSpc>
              <a:spcBef>
                <a:spcPts val="0"/>
              </a:spcBef>
              <a:spcAft>
                <a:spcPts val="1500"/>
              </a:spcAft>
            </a:pP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Part of maturity is to take on responsibility</a:t>
            </a:r>
          </a:p>
          <a:p>
            <a:pPr>
              <a:lnSpc>
                <a:spcPct val="200000"/>
              </a:lnSpc>
              <a:spcBef>
                <a:spcPts val="0"/>
              </a:spcBef>
              <a:spcAft>
                <a:spcPts val="1500"/>
              </a:spcAft>
            </a:pPr>
            <a:r>
              <a:rPr lang="en-US" dirty="0">
                <a:solidFill>
                  <a:srgbClr val="535353"/>
                </a:solidFill>
                <a:latin typeface="Arial" panose="020B0604020202020204" pitchFamily="34" charset="0"/>
                <a:ea typeface="Times New Roman" panose="02020603050405020304" pitchFamily="18" charset="0"/>
                <a:cs typeface="Arial" panose="020B0604020202020204" pitchFamily="34" charset="0"/>
              </a:rPr>
              <a:t>C</a:t>
            </a: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hoosing to make an impact with your life</a:t>
            </a:r>
            <a:endParaRPr lang="en-US" dirty="0">
              <a:effectLst/>
              <a:latin typeface="Arial" panose="020B0604020202020204" pitchFamily="34" charset="0"/>
              <a:ea typeface="Calibri" panose="020F0502020204030204" pitchFamily="34" charset="0"/>
              <a:cs typeface="Arial" panose="020B0604020202020204" pitchFamily="34" charset="0"/>
            </a:endParaRPr>
          </a:p>
        </p:txBody>
      </p:sp>
      <p:pic>
        <p:nvPicPr>
          <p:cNvPr id="6" name="Picture 5" descr="A blue abstract watercolor pattern on a white background">
            <a:extLst>
              <a:ext uri="{FF2B5EF4-FFF2-40B4-BE49-F238E27FC236}">
                <a16:creationId xmlns:a16="http://schemas.microsoft.com/office/drawing/2014/main" id="{195A9DB8-97BF-6D88-9AC7-3E0E85D8484F}"/>
              </a:ext>
            </a:extLst>
          </p:cNvPr>
          <p:cNvPicPr>
            <a:picLocks noChangeAspect="1"/>
          </p:cNvPicPr>
          <p:nvPr/>
        </p:nvPicPr>
        <p:blipFill rotWithShape="1">
          <a:blip r:embed="rId2"/>
          <a:srcRect l="26073" r="33307" b="-2"/>
          <a:stretch/>
        </p:blipFill>
        <p:spPr>
          <a:xfrm>
            <a:off x="8018651" y="0"/>
            <a:ext cx="4173349" cy="6857999"/>
          </a:xfrm>
          <a:prstGeom prst="rect">
            <a:avLst/>
          </a:prstGeom>
        </p:spPr>
      </p:pic>
    </p:spTree>
    <p:extLst>
      <p:ext uri="{BB962C8B-B14F-4D97-AF65-F5344CB8AC3E}">
        <p14:creationId xmlns:p14="http://schemas.microsoft.com/office/powerpoint/2010/main" val="34743017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DAA86-F77C-3BAD-EDD2-8F0C7123FD7E}"/>
              </a:ext>
            </a:extLst>
          </p:cNvPr>
          <p:cNvSpPr>
            <a:spLocks noGrp="1"/>
          </p:cNvSpPr>
          <p:nvPr>
            <p:ph type="title"/>
          </p:nvPr>
        </p:nvSpPr>
        <p:spPr/>
        <p:txBody>
          <a:bodyPr>
            <a:normAutofit fontScale="90000"/>
          </a:bodyPr>
          <a:lstStyle/>
          <a:p>
            <a:r>
              <a:rPr lang="en-US" sz="4000"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C. Moses </a:t>
            </a:r>
            <a:r>
              <a:rPr lang="en-US" sz="40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set priorities</a:t>
            </a:r>
            <a:r>
              <a:rPr lang="en-US" sz="2400" dirty="0">
                <a:effectLst/>
                <a:latin typeface="Arial" panose="020B0604020202020204" pitchFamily="34" charset="0"/>
                <a:cs typeface="Arial" panose="020B0604020202020204" pitchFamily="34" charset="0"/>
              </a:rPr>
              <a:t/>
            </a:r>
            <a:br>
              <a:rPr lang="en-US" sz="2400" dirty="0">
                <a:effectLst/>
                <a:latin typeface="Arial" panose="020B060402020202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1EB03462-F4BB-F0CE-1F0C-5E9F23181E41}"/>
              </a:ext>
            </a:extLst>
          </p:cNvPr>
          <p:cNvSpPr>
            <a:spLocks noGrp="1"/>
          </p:cNvSpPr>
          <p:nvPr>
            <p:ph idx="1"/>
          </p:nvPr>
        </p:nvSpPr>
        <p:spPr/>
        <p:txBody>
          <a:bodyPr/>
          <a:lstStyle/>
          <a:p>
            <a:pPr>
              <a:buFont typeface="Wingdings" panose="05000000000000000000" pitchFamily="2" charset="2"/>
              <a:buChar char="Ø"/>
            </a:pPr>
            <a:r>
              <a:rPr lang="en-US" sz="2800" dirty="0">
                <a:solidFill>
                  <a:srgbClr val="535353"/>
                </a:solidFill>
                <a:latin typeface="Arial" panose="020B0604020202020204" pitchFamily="34" charset="0"/>
                <a:ea typeface="Times New Roman" panose="02020603050405020304" pitchFamily="18" charset="0"/>
                <a:cs typeface="Arial" panose="020B0604020202020204" pitchFamily="34" charset="0"/>
              </a:rPr>
              <a:t>Y</a:t>
            </a: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ou don’t have time to do </a:t>
            </a:r>
            <a:r>
              <a:rPr lang="en-US" sz="2800"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everything.</a:t>
            </a:r>
            <a:endPar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endParaRPr>
          </a:p>
          <a:p>
            <a:pPr>
              <a:buFont typeface="Wingdings" panose="05000000000000000000" pitchFamily="2" charset="2"/>
              <a:buChar char="Ø"/>
            </a:pPr>
            <a:endParaRPr lang="en-US" sz="2800" dirty="0" smtClean="0">
              <a:solidFill>
                <a:srgbClr val="535353"/>
              </a:solidFill>
              <a:latin typeface="Arial" panose="020B0604020202020204" pitchFamily="34" charset="0"/>
              <a:ea typeface="Times New Roman" panose="02020603050405020304" pitchFamily="18" charset="0"/>
              <a:cs typeface="Arial" panose="020B0604020202020204" pitchFamily="34" charset="0"/>
            </a:endParaRPr>
          </a:p>
          <a:p>
            <a:pPr>
              <a:buFont typeface="Wingdings" panose="05000000000000000000" pitchFamily="2" charset="2"/>
              <a:buChar char="Ø"/>
            </a:pPr>
            <a:r>
              <a:rPr lang="en-US" sz="2800" dirty="0" smtClean="0">
                <a:solidFill>
                  <a:srgbClr val="535353"/>
                </a:solidFill>
                <a:latin typeface="Arial" panose="020B0604020202020204" pitchFamily="34" charset="0"/>
                <a:ea typeface="Times New Roman" panose="02020603050405020304" pitchFamily="18" charset="0"/>
                <a:cs typeface="Arial" panose="020B0604020202020204" pitchFamily="34" charset="0"/>
              </a:rPr>
              <a:t>Y</a:t>
            </a:r>
            <a:r>
              <a:rPr lang="en-US" sz="2800"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ou </a:t>
            </a: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must settle the question of what matters </a:t>
            </a:r>
            <a:r>
              <a:rPr lang="en-US" sz="2800"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most.-Hebrews 11:25</a:t>
            </a:r>
            <a:endPar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endParaRPr>
          </a:p>
          <a:p>
            <a:pPr>
              <a:buFont typeface="Wingdings" panose="05000000000000000000" pitchFamily="2" charset="2"/>
              <a:buChar char="Ø"/>
            </a:pPr>
            <a:endParaRPr lang="en-US" sz="2800"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endParaRPr>
          </a:p>
          <a:p>
            <a:pPr>
              <a:buFont typeface="Wingdings" panose="05000000000000000000" pitchFamily="2" charset="2"/>
              <a:buChar char="Ø"/>
            </a:pPr>
            <a:r>
              <a:rPr lang="en-US" sz="2800"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You </a:t>
            </a: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need to settle your </a:t>
            </a:r>
            <a:r>
              <a:rPr lang="en-US" sz="2800"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values.</a:t>
            </a:r>
            <a:endParaRPr lang="en-US" sz="2800" dirty="0">
              <a:effectLst/>
              <a:latin typeface="Arial" panose="020B0604020202020204" pitchFamily="34" charset="0"/>
              <a:ea typeface="Calibri" panose="020F0502020204030204" pitchFamily="34" charset="0"/>
              <a:cs typeface="Arial" panose="020B0604020202020204" pitchFamily="34" charset="0"/>
            </a:endParaRPr>
          </a:p>
          <a:p>
            <a:pPr>
              <a:buFont typeface="Wingdings" panose="05000000000000000000" pitchFamily="2" charset="2"/>
              <a:buChar char="Ø"/>
            </a:pPr>
            <a:endParaRPr lang="en-US" dirty="0"/>
          </a:p>
        </p:txBody>
      </p:sp>
      <p:pic>
        <p:nvPicPr>
          <p:cNvPr id="6" name="Picture 5" descr="A blue abstract watercolor pattern on a white background">
            <a:extLst>
              <a:ext uri="{FF2B5EF4-FFF2-40B4-BE49-F238E27FC236}">
                <a16:creationId xmlns:a16="http://schemas.microsoft.com/office/drawing/2014/main" id="{195A9DB8-97BF-6D88-9AC7-3E0E85D8484F}"/>
              </a:ext>
            </a:extLst>
          </p:cNvPr>
          <p:cNvPicPr>
            <a:picLocks noChangeAspect="1"/>
          </p:cNvPicPr>
          <p:nvPr/>
        </p:nvPicPr>
        <p:blipFill rotWithShape="1">
          <a:blip r:embed="rId2"/>
          <a:srcRect l="26073" r="33307" b="-2"/>
          <a:stretch/>
        </p:blipFill>
        <p:spPr>
          <a:xfrm>
            <a:off x="8018651" y="0"/>
            <a:ext cx="4173349" cy="6857999"/>
          </a:xfrm>
          <a:prstGeom prst="rect">
            <a:avLst/>
          </a:prstGeom>
        </p:spPr>
      </p:pic>
    </p:spTree>
    <p:extLst>
      <p:ext uri="{BB962C8B-B14F-4D97-AF65-F5344CB8AC3E}">
        <p14:creationId xmlns:p14="http://schemas.microsoft.com/office/powerpoint/2010/main" val="21672451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DAA86-F77C-3BAD-EDD2-8F0C7123FD7E}"/>
              </a:ext>
            </a:extLst>
          </p:cNvPr>
          <p:cNvSpPr>
            <a:spLocks noGrp="1"/>
          </p:cNvSpPr>
          <p:nvPr>
            <p:ph type="title"/>
          </p:nvPr>
        </p:nvSpPr>
        <p:spPr/>
        <p:txBody>
          <a:bodyPr>
            <a:normAutofit fontScale="90000"/>
          </a:bodyPr>
          <a:lstStyle/>
          <a:p>
            <a:r>
              <a:rPr lang="en-US" sz="4000"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C. Moses </a:t>
            </a:r>
            <a:r>
              <a:rPr lang="en-US" sz="40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set priorities</a:t>
            </a:r>
            <a:r>
              <a:rPr lang="en-US" sz="2400" dirty="0">
                <a:effectLst/>
                <a:latin typeface="Arial" panose="020B0604020202020204" pitchFamily="34" charset="0"/>
                <a:cs typeface="Arial" panose="020B0604020202020204" pitchFamily="34" charset="0"/>
              </a:rPr>
              <a:t/>
            </a:r>
            <a:br>
              <a:rPr lang="en-US" sz="2400" dirty="0">
                <a:effectLst/>
                <a:latin typeface="Arial" panose="020B060402020202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1EB03462-F4BB-F0CE-1F0C-5E9F23181E41}"/>
              </a:ext>
            </a:extLst>
          </p:cNvPr>
          <p:cNvSpPr>
            <a:spLocks noGrp="1"/>
          </p:cNvSpPr>
          <p:nvPr>
            <p:ph idx="1"/>
          </p:nvPr>
        </p:nvSpPr>
        <p:spPr/>
        <p:txBody>
          <a:bodyPr>
            <a:normAutofit fontScale="92500" lnSpcReduction="20000"/>
          </a:bodyPr>
          <a:lstStyle/>
          <a:p>
            <a:pPr marL="0" marR="0" indent="0">
              <a:lnSpc>
                <a:spcPct val="120000"/>
              </a:lnSpc>
              <a:spcBef>
                <a:spcPts val="0"/>
              </a:spcBef>
              <a:spcAft>
                <a:spcPts val="1500"/>
              </a:spcAft>
              <a:buNone/>
            </a:pPr>
            <a:r>
              <a:rPr lang="en-US" sz="1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Job 34:4</a:t>
            </a:r>
          </a:p>
          <a:p>
            <a:pPr marL="0" marR="0" indent="0">
              <a:lnSpc>
                <a:spcPct val="120000"/>
              </a:lnSpc>
              <a:spcBef>
                <a:spcPts val="0"/>
              </a:spcBef>
              <a:spcAft>
                <a:spcPts val="1500"/>
              </a:spcAft>
              <a:buNone/>
            </a:pPr>
            <a:r>
              <a:rPr lang="en-US" sz="1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 </a:t>
            </a:r>
            <a:r>
              <a:rPr lang="en-US" sz="1800" i="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“We should choose to follow what is right. But first of all we must define among ourselves what is good”</a:t>
            </a:r>
            <a:r>
              <a:rPr lang="en-US" sz="1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 (TLB)</a:t>
            </a:r>
          </a:p>
          <a:p>
            <a:pPr>
              <a:lnSpc>
                <a:spcPct val="120000"/>
              </a:lnSpc>
              <a:spcBef>
                <a:spcPts val="0"/>
              </a:spcBef>
              <a:spcAft>
                <a:spcPts val="1500"/>
              </a:spcAft>
            </a:pPr>
            <a:r>
              <a:rPr lang="en-US" sz="1800" dirty="0">
                <a:solidFill>
                  <a:srgbClr val="535353"/>
                </a:solidFill>
                <a:latin typeface="Arial" panose="020B0604020202020204" pitchFamily="34" charset="0"/>
                <a:ea typeface="Times New Roman" panose="02020603050405020304" pitchFamily="18" charset="0"/>
                <a:cs typeface="Arial" panose="020B0604020202020204" pitchFamily="34" charset="0"/>
              </a:rPr>
              <a:t>N</a:t>
            </a:r>
            <a:r>
              <a:rPr lang="en-US" sz="1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eed to spend some time defining what’s good</a:t>
            </a:r>
          </a:p>
          <a:p>
            <a:pPr>
              <a:lnSpc>
                <a:spcPct val="120000"/>
              </a:lnSpc>
              <a:spcBef>
                <a:spcPts val="0"/>
              </a:spcBef>
              <a:spcAft>
                <a:spcPts val="1500"/>
              </a:spcAft>
            </a:pPr>
            <a:r>
              <a:rPr lang="en-US" sz="1800" dirty="0">
                <a:solidFill>
                  <a:srgbClr val="535353"/>
                </a:solidFill>
                <a:latin typeface="Arial" panose="020B0604020202020204" pitchFamily="34" charset="0"/>
                <a:ea typeface="Times New Roman" panose="02020603050405020304" pitchFamily="18" charset="0"/>
                <a:cs typeface="Arial" panose="020B0604020202020204" pitchFamily="34" charset="0"/>
              </a:rPr>
              <a:t>H</a:t>
            </a:r>
            <a:r>
              <a:rPr lang="en-US" sz="1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ow we clarify our values, which is essential in setting our priorities. </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20000"/>
              </a:lnSpc>
              <a:spcBef>
                <a:spcPts val="0"/>
              </a:spcBef>
              <a:spcAft>
                <a:spcPts val="1500"/>
              </a:spcAft>
            </a:pPr>
            <a:r>
              <a:rPr lang="en-US" sz="1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If you don’t decide what’s important</a:t>
            </a:r>
          </a:p>
          <a:p>
            <a:pPr marL="457200" lvl="1">
              <a:lnSpc>
                <a:spcPct val="120000"/>
              </a:lnSpc>
              <a:spcBef>
                <a:spcPts val="0"/>
              </a:spcBef>
              <a:spcAft>
                <a:spcPts val="1500"/>
              </a:spcAft>
            </a:pPr>
            <a:r>
              <a:rPr lang="en-US" sz="14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other people—your family, your congregation, your friends, your community—will do it for you </a:t>
            </a:r>
          </a:p>
          <a:p>
            <a:pPr marL="457200" lvl="1">
              <a:lnSpc>
                <a:spcPct val="120000"/>
              </a:lnSpc>
              <a:spcBef>
                <a:spcPts val="0"/>
              </a:spcBef>
              <a:spcAft>
                <a:spcPts val="1500"/>
              </a:spcAft>
            </a:pPr>
            <a:r>
              <a:rPr lang="en-US" sz="14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Others will fill up your schedule </a:t>
            </a:r>
            <a:r>
              <a:rPr lang="en-US" sz="1400"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nSpc>
                <a:spcPct val="120000"/>
              </a:lnSpc>
            </a:pPr>
            <a:endParaRPr lang="en-US" dirty="0">
              <a:latin typeface="Arial" panose="020B0604020202020204" pitchFamily="34" charset="0"/>
              <a:cs typeface="Arial" panose="020B0604020202020204" pitchFamily="34" charset="0"/>
            </a:endParaRPr>
          </a:p>
        </p:txBody>
      </p:sp>
      <p:pic>
        <p:nvPicPr>
          <p:cNvPr id="6" name="Picture 5" descr="A blue abstract watercolor pattern on a white background">
            <a:extLst>
              <a:ext uri="{FF2B5EF4-FFF2-40B4-BE49-F238E27FC236}">
                <a16:creationId xmlns:a16="http://schemas.microsoft.com/office/drawing/2014/main" id="{195A9DB8-97BF-6D88-9AC7-3E0E85D8484F}"/>
              </a:ext>
            </a:extLst>
          </p:cNvPr>
          <p:cNvPicPr>
            <a:picLocks noChangeAspect="1"/>
          </p:cNvPicPr>
          <p:nvPr/>
        </p:nvPicPr>
        <p:blipFill rotWithShape="1">
          <a:blip r:embed="rId2"/>
          <a:srcRect l="26073" r="33307" b="-2"/>
          <a:stretch/>
        </p:blipFill>
        <p:spPr>
          <a:xfrm>
            <a:off x="8018651" y="0"/>
            <a:ext cx="4173349" cy="6857999"/>
          </a:xfrm>
          <a:prstGeom prst="rect">
            <a:avLst/>
          </a:prstGeom>
        </p:spPr>
      </p:pic>
    </p:spTree>
    <p:extLst>
      <p:ext uri="{BB962C8B-B14F-4D97-AF65-F5344CB8AC3E}">
        <p14:creationId xmlns:p14="http://schemas.microsoft.com/office/powerpoint/2010/main" val="12612426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DAA86-F77C-3BAD-EDD2-8F0C7123FD7E}"/>
              </a:ext>
            </a:extLst>
          </p:cNvPr>
          <p:cNvSpPr>
            <a:spLocks noGrp="1"/>
          </p:cNvSpPr>
          <p:nvPr>
            <p:ph type="title"/>
          </p:nvPr>
        </p:nvSpPr>
        <p:spPr/>
        <p:txBody>
          <a:bodyPr>
            <a:normAutofit fontScale="90000"/>
          </a:bodyPr>
          <a:lstStyle/>
          <a:p>
            <a:r>
              <a:rPr lang="en-US" sz="4000"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C. Moses </a:t>
            </a:r>
            <a:r>
              <a:rPr lang="en-US" sz="40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set priorities</a:t>
            </a:r>
            <a:r>
              <a:rPr lang="en-US" sz="2400" dirty="0">
                <a:effectLst/>
                <a:latin typeface="Arial" panose="020B0604020202020204" pitchFamily="34" charset="0"/>
                <a:cs typeface="Arial" panose="020B0604020202020204" pitchFamily="34" charset="0"/>
              </a:rPr>
              <a:t/>
            </a:r>
            <a:br>
              <a:rPr lang="en-US" sz="2400" dirty="0">
                <a:effectLst/>
                <a:latin typeface="Arial" panose="020B060402020202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1EB03462-F4BB-F0CE-1F0C-5E9F23181E41}"/>
              </a:ext>
            </a:extLst>
          </p:cNvPr>
          <p:cNvSpPr>
            <a:spLocks noGrp="1"/>
          </p:cNvSpPr>
          <p:nvPr>
            <p:ph idx="1"/>
          </p:nvPr>
        </p:nvSpPr>
        <p:spPr/>
        <p:txBody>
          <a:bodyPr>
            <a:normAutofit/>
          </a:bodyPr>
          <a:lstStyle/>
          <a:p>
            <a:pPr marL="0" marR="0" indent="0">
              <a:lnSpc>
                <a:spcPct val="200000"/>
              </a:lnSpc>
              <a:spcBef>
                <a:spcPts val="0"/>
              </a:spcBef>
              <a:spcAft>
                <a:spcPts val="1500"/>
              </a:spcAft>
              <a:buNone/>
            </a:pPr>
            <a:r>
              <a:rPr lang="en-US" sz="1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Moses is a good example of someone who knew how to set priorities Hebrews 11:26</a:t>
            </a:r>
          </a:p>
          <a:p>
            <a:pPr marL="0" marR="0" indent="0">
              <a:lnSpc>
                <a:spcPct val="200000"/>
              </a:lnSpc>
              <a:spcBef>
                <a:spcPts val="0"/>
              </a:spcBef>
              <a:spcAft>
                <a:spcPts val="1500"/>
              </a:spcAft>
              <a:buNone/>
            </a:pPr>
            <a:r>
              <a:rPr lang="en-US" sz="1800" i="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[Moses] regarded disgrace for the sake of Christ as of greater value than the treasures of Egypt, because he was looking ahead to his reward”</a:t>
            </a:r>
            <a:r>
              <a:rPr lang="en-US" sz="1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 (NIV)</a:t>
            </a:r>
            <a:endParaRPr lang="en-US" dirty="0">
              <a:latin typeface="Arial" panose="020B0604020202020204" pitchFamily="34" charset="0"/>
              <a:cs typeface="Arial" panose="020B0604020202020204" pitchFamily="34" charset="0"/>
            </a:endParaRPr>
          </a:p>
        </p:txBody>
      </p:sp>
      <p:pic>
        <p:nvPicPr>
          <p:cNvPr id="6" name="Picture 5" descr="A blue abstract watercolor pattern on a white background">
            <a:extLst>
              <a:ext uri="{FF2B5EF4-FFF2-40B4-BE49-F238E27FC236}">
                <a16:creationId xmlns:a16="http://schemas.microsoft.com/office/drawing/2014/main" id="{195A9DB8-97BF-6D88-9AC7-3E0E85D8484F}"/>
              </a:ext>
            </a:extLst>
          </p:cNvPr>
          <p:cNvPicPr>
            <a:picLocks noChangeAspect="1"/>
          </p:cNvPicPr>
          <p:nvPr/>
        </p:nvPicPr>
        <p:blipFill rotWithShape="1">
          <a:blip r:embed="rId2"/>
          <a:srcRect l="26073" r="33307" b="-2"/>
          <a:stretch/>
        </p:blipFill>
        <p:spPr>
          <a:xfrm>
            <a:off x="8018651" y="0"/>
            <a:ext cx="4173349" cy="6857999"/>
          </a:xfrm>
          <a:prstGeom prst="rect">
            <a:avLst/>
          </a:prstGeom>
        </p:spPr>
      </p:pic>
    </p:spTree>
    <p:extLst>
      <p:ext uri="{BB962C8B-B14F-4D97-AF65-F5344CB8AC3E}">
        <p14:creationId xmlns:p14="http://schemas.microsoft.com/office/powerpoint/2010/main" val="24965909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DAA86-F77C-3BAD-EDD2-8F0C7123FD7E}"/>
              </a:ext>
            </a:extLst>
          </p:cNvPr>
          <p:cNvSpPr>
            <a:spLocks noGrp="1"/>
          </p:cNvSpPr>
          <p:nvPr>
            <p:ph type="title"/>
          </p:nvPr>
        </p:nvSpPr>
        <p:spPr/>
        <p:txBody>
          <a:bodyPr>
            <a:normAutofit fontScale="90000"/>
          </a:bodyPr>
          <a:lstStyle/>
          <a:p>
            <a:r>
              <a:rPr lang="en-US" sz="4000"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C. Moses </a:t>
            </a:r>
            <a:r>
              <a:rPr lang="en-US" sz="40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set priorities</a:t>
            </a:r>
            <a:r>
              <a:rPr lang="en-US" sz="2400" dirty="0">
                <a:effectLst/>
                <a:latin typeface="Arial" panose="020B0604020202020204" pitchFamily="34" charset="0"/>
                <a:cs typeface="Arial" panose="020B0604020202020204" pitchFamily="34" charset="0"/>
              </a:rPr>
              <a:t/>
            </a:r>
            <a:br>
              <a:rPr lang="en-US" sz="2400" dirty="0">
                <a:effectLst/>
                <a:latin typeface="Arial" panose="020B060402020202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1EB03462-F4BB-F0CE-1F0C-5E9F23181E41}"/>
              </a:ext>
            </a:extLst>
          </p:cNvPr>
          <p:cNvSpPr>
            <a:spLocks noGrp="1"/>
          </p:cNvSpPr>
          <p:nvPr>
            <p:ph idx="1"/>
          </p:nvPr>
        </p:nvSpPr>
        <p:spPr/>
        <p:txBody>
          <a:bodyPr>
            <a:normAutofit/>
          </a:bodyPr>
          <a:lstStyle/>
          <a:p>
            <a:pPr>
              <a:lnSpc>
                <a:spcPct val="200000"/>
              </a:lnSpc>
              <a:spcBef>
                <a:spcPts val="0"/>
              </a:spcBef>
              <a:spcAft>
                <a:spcPts val="1500"/>
              </a:spcAft>
              <a:buFont typeface="Wingdings" panose="05000000000000000000" pitchFamily="2" charset="2"/>
              <a:buChar char="Ø"/>
            </a:pPr>
            <a:r>
              <a:rPr lang="en-US"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Moses evaluated his life</a:t>
            </a:r>
          </a:p>
          <a:p>
            <a:pPr>
              <a:lnSpc>
                <a:spcPct val="200000"/>
              </a:lnSpc>
              <a:spcBef>
                <a:spcPts val="0"/>
              </a:spcBef>
              <a:spcAft>
                <a:spcPts val="1500"/>
              </a:spcAft>
              <a:buFont typeface="Wingdings" panose="05000000000000000000" pitchFamily="2" charset="2"/>
              <a:buChar char="Ø"/>
            </a:pPr>
            <a:r>
              <a:rPr lang="en-US" b="1" dirty="0">
                <a:solidFill>
                  <a:srgbClr val="535353"/>
                </a:solidFill>
                <a:latin typeface="Arial" panose="020B0604020202020204" pitchFamily="34" charset="0"/>
                <a:ea typeface="Times New Roman" panose="02020603050405020304" pitchFamily="18" charset="0"/>
                <a:cs typeface="Arial" panose="020B0604020202020204" pitchFamily="34" charset="0"/>
              </a:rPr>
              <a:t>C</a:t>
            </a:r>
            <a:r>
              <a:rPr lang="en-US"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onsidered the eternal reward</a:t>
            </a:r>
          </a:p>
          <a:p>
            <a:pPr>
              <a:lnSpc>
                <a:spcPct val="200000"/>
              </a:lnSpc>
              <a:spcBef>
                <a:spcPts val="0"/>
              </a:spcBef>
              <a:spcAft>
                <a:spcPts val="1500"/>
              </a:spcAft>
              <a:buFont typeface="Wingdings" panose="05000000000000000000" pitchFamily="2" charset="2"/>
              <a:buChar char="Ø"/>
            </a:pPr>
            <a:r>
              <a:rPr lang="en-US" b="1" dirty="0">
                <a:solidFill>
                  <a:srgbClr val="535353"/>
                </a:solidFill>
                <a:latin typeface="Arial" panose="020B0604020202020204" pitchFamily="34" charset="0"/>
                <a:ea typeface="Times New Roman" panose="02020603050405020304" pitchFamily="18" charset="0"/>
                <a:cs typeface="Arial" panose="020B0604020202020204" pitchFamily="34" charset="0"/>
              </a:rPr>
              <a:t>R</a:t>
            </a:r>
            <a:r>
              <a:rPr lang="en-US"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ecognized the greater value in pursuing God’s plan</a:t>
            </a:r>
            <a:endParaRPr lang="en-US" sz="3200" b="1" dirty="0">
              <a:latin typeface="Arial" panose="020B0604020202020204" pitchFamily="34" charset="0"/>
              <a:cs typeface="Arial" panose="020B0604020202020204" pitchFamily="34" charset="0"/>
            </a:endParaRPr>
          </a:p>
        </p:txBody>
      </p:sp>
      <p:pic>
        <p:nvPicPr>
          <p:cNvPr id="6" name="Picture 5" descr="A blue abstract watercolor pattern on a white background">
            <a:extLst>
              <a:ext uri="{FF2B5EF4-FFF2-40B4-BE49-F238E27FC236}">
                <a16:creationId xmlns:a16="http://schemas.microsoft.com/office/drawing/2014/main" id="{195A9DB8-97BF-6D88-9AC7-3E0E85D8484F}"/>
              </a:ext>
            </a:extLst>
          </p:cNvPr>
          <p:cNvPicPr>
            <a:picLocks noChangeAspect="1"/>
          </p:cNvPicPr>
          <p:nvPr/>
        </p:nvPicPr>
        <p:blipFill rotWithShape="1">
          <a:blip r:embed="rId2"/>
          <a:srcRect l="26073" r="33307" b="-2"/>
          <a:stretch/>
        </p:blipFill>
        <p:spPr>
          <a:xfrm>
            <a:off x="8018651" y="0"/>
            <a:ext cx="4173349" cy="6857999"/>
          </a:xfrm>
          <a:prstGeom prst="rect">
            <a:avLst/>
          </a:prstGeom>
        </p:spPr>
      </p:pic>
    </p:spTree>
    <p:extLst>
      <p:ext uri="{BB962C8B-B14F-4D97-AF65-F5344CB8AC3E}">
        <p14:creationId xmlns:p14="http://schemas.microsoft.com/office/powerpoint/2010/main" val="27645461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DAA86-F77C-3BAD-EDD2-8F0C7123FD7E}"/>
              </a:ext>
            </a:extLst>
          </p:cNvPr>
          <p:cNvSpPr>
            <a:spLocks noGrp="1"/>
          </p:cNvSpPr>
          <p:nvPr>
            <p:ph type="title"/>
          </p:nvPr>
        </p:nvSpPr>
        <p:spPr/>
        <p:txBody>
          <a:bodyPr>
            <a:normAutofit fontScale="90000"/>
          </a:bodyPr>
          <a:lstStyle/>
          <a:p>
            <a:r>
              <a:rPr lang="en-US" sz="4000"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D. Moses </a:t>
            </a:r>
            <a:r>
              <a:rPr lang="en-US" sz="40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focused on eternity</a:t>
            </a:r>
            <a:r>
              <a:rPr lang="en-US" sz="2800" dirty="0">
                <a:solidFill>
                  <a:srgbClr val="535353"/>
                </a:solidFill>
                <a:effectLst/>
                <a:latin typeface="Arial" panose="020B0604020202020204" pitchFamily="34" charset="0"/>
                <a:cs typeface="Arial" panose="020B0604020202020204" pitchFamily="34" charset="0"/>
              </a:rPr>
              <a:t/>
            </a:r>
            <a:br>
              <a:rPr lang="en-US" sz="2800" dirty="0">
                <a:solidFill>
                  <a:srgbClr val="535353"/>
                </a:solidFill>
                <a:effectLst/>
                <a:latin typeface="Arial" panose="020B060402020202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1EB03462-F4BB-F0CE-1F0C-5E9F23181E41}"/>
              </a:ext>
            </a:extLst>
          </p:cNvPr>
          <p:cNvSpPr>
            <a:spLocks noGrp="1"/>
          </p:cNvSpPr>
          <p:nvPr>
            <p:ph idx="1"/>
          </p:nvPr>
        </p:nvSpPr>
        <p:spPr/>
        <p:txBody>
          <a:bodyPr>
            <a:normAutofit fontScale="92500" lnSpcReduction="20000"/>
          </a:bodyPr>
          <a:lstStyle/>
          <a:p>
            <a:pPr>
              <a:spcBef>
                <a:spcPts val="0"/>
              </a:spcBef>
              <a:spcAft>
                <a:spcPts val="1500"/>
              </a:spcAft>
            </a:pP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Leaders are long-term thinkers</a:t>
            </a:r>
          </a:p>
          <a:p>
            <a:pPr>
              <a:spcBef>
                <a:spcPts val="0"/>
              </a:spcBef>
              <a:spcAft>
                <a:spcPts val="1500"/>
              </a:spcAft>
            </a:pPr>
            <a:r>
              <a:rPr lang="en-US" sz="2800" dirty="0">
                <a:solidFill>
                  <a:srgbClr val="535353"/>
                </a:solidFill>
                <a:latin typeface="Arial" panose="020B0604020202020204" pitchFamily="34" charset="0"/>
                <a:ea typeface="Times New Roman" panose="02020603050405020304" pitchFamily="18" charset="0"/>
                <a:cs typeface="Arial" panose="020B0604020202020204" pitchFamily="34" charset="0"/>
              </a:rPr>
              <a:t>C</a:t>
            </a: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hoose to focus their lives on things that impact eternity</a:t>
            </a:r>
          </a:p>
          <a:p>
            <a:pPr marL="0" indent="0">
              <a:spcBef>
                <a:spcPts val="0"/>
              </a:spcBef>
              <a:spcAft>
                <a:spcPts val="1500"/>
              </a:spcAft>
              <a:buNone/>
            </a:pP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Colossians 3:1-2 </a:t>
            </a:r>
          </a:p>
          <a:p>
            <a:pPr marL="0" indent="0">
              <a:spcBef>
                <a:spcPts val="0"/>
              </a:spcBef>
              <a:spcAft>
                <a:spcPts val="1500"/>
              </a:spcAft>
              <a:buNone/>
            </a:pPr>
            <a:r>
              <a:rPr lang="en-US" sz="2800" i="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Now set your heart on what is in heaven, where Christ rules at God’s right side. Think about what is up there, not about what is here on earth”</a:t>
            </a: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 (CEV)</a:t>
            </a:r>
            <a:endParaRPr lang="en-US" sz="28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3600" dirty="0">
              <a:latin typeface="Arial" panose="020B0604020202020204" pitchFamily="34" charset="0"/>
              <a:cs typeface="Arial" panose="020B0604020202020204" pitchFamily="34" charset="0"/>
            </a:endParaRPr>
          </a:p>
        </p:txBody>
      </p:sp>
      <p:pic>
        <p:nvPicPr>
          <p:cNvPr id="6" name="Picture 5" descr="A blue abstract watercolor pattern on a white background">
            <a:extLst>
              <a:ext uri="{FF2B5EF4-FFF2-40B4-BE49-F238E27FC236}">
                <a16:creationId xmlns:a16="http://schemas.microsoft.com/office/drawing/2014/main" id="{195A9DB8-97BF-6D88-9AC7-3E0E85D8484F}"/>
              </a:ext>
            </a:extLst>
          </p:cNvPr>
          <p:cNvPicPr>
            <a:picLocks noChangeAspect="1"/>
          </p:cNvPicPr>
          <p:nvPr/>
        </p:nvPicPr>
        <p:blipFill rotWithShape="1">
          <a:blip r:embed="rId2"/>
          <a:srcRect l="26073" r="33307" b="-2"/>
          <a:stretch/>
        </p:blipFill>
        <p:spPr>
          <a:xfrm>
            <a:off x="8018651" y="0"/>
            <a:ext cx="4173349" cy="6857999"/>
          </a:xfrm>
          <a:prstGeom prst="rect">
            <a:avLst/>
          </a:prstGeom>
        </p:spPr>
      </p:pic>
    </p:spTree>
    <p:extLst>
      <p:ext uri="{BB962C8B-B14F-4D97-AF65-F5344CB8AC3E}">
        <p14:creationId xmlns:p14="http://schemas.microsoft.com/office/powerpoint/2010/main" val="30399522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DAA86-F77C-3BAD-EDD2-8F0C7123FD7E}"/>
              </a:ext>
            </a:extLst>
          </p:cNvPr>
          <p:cNvSpPr>
            <a:spLocks noGrp="1"/>
          </p:cNvSpPr>
          <p:nvPr>
            <p:ph type="title"/>
          </p:nvPr>
        </p:nvSpPr>
        <p:spPr/>
        <p:txBody>
          <a:bodyPr>
            <a:normAutofit fontScale="90000"/>
          </a:bodyPr>
          <a:lstStyle/>
          <a:p>
            <a:r>
              <a:rPr lang="en-US" sz="4000"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D. Moses </a:t>
            </a:r>
            <a:r>
              <a:rPr lang="en-US" sz="40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focused on eternity</a:t>
            </a:r>
            <a:r>
              <a:rPr lang="en-US" sz="2800" dirty="0">
                <a:solidFill>
                  <a:srgbClr val="535353"/>
                </a:solidFill>
                <a:effectLst/>
                <a:latin typeface="Arial" panose="020B0604020202020204" pitchFamily="34" charset="0"/>
                <a:cs typeface="Arial" panose="020B0604020202020204" pitchFamily="34" charset="0"/>
              </a:rPr>
              <a:t/>
            </a:r>
            <a:br>
              <a:rPr lang="en-US" sz="2800" dirty="0">
                <a:solidFill>
                  <a:srgbClr val="535353"/>
                </a:solidFill>
                <a:effectLst/>
                <a:latin typeface="Arial" panose="020B060402020202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1EB03462-F4BB-F0CE-1F0C-5E9F23181E41}"/>
              </a:ext>
            </a:extLst>
          </p:cNvPr>
          <p:cNvSpPr>
            <a:spLocks noGrp="1"/>
          </p:cNvSpPr>
          <p:nvPr>
            <p:ph idx="1"/>
          </p:nvPr>
        </p:nvSpPr>
        <p:spPr/>
        <p:txBody>
          <a:bodyPr>
            <a:normAutofit/>
          </a:bodyPr>
          <a:lstStyle/>
          <a:p>
            <a:pPr>
              <a:spcBef>
                <a:spcPts val="0"/>
              </a:spcBef>
              <a:spcAft>
                <a:spcPts val="1500"/>
              </a:spcAft>
            </a:pP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Many leaders fall into one of two traps</a:t>
            </a:r>
          </a:p>
          <a:p>
            <a:pPr lvl="1">
              <a:spcBef>
                <a:spcPts val="0"/>
              </a:spcBef>
              <a:spcAft>
                <a:spcPts val="1500"/>
              </a:spcAft>
            </a:pP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First, look at the problems around them and get overwhelmed </a:t>
            </a:r>
            <a:r>
              <a:rPr lang="en-US"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a:t>
            </a:r>
            <a:endPar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endParaRPr>
          </a:p>
          <a:p>
            <a:pPr lvl="1">
              <a:spcBef>
                <a:spcPts val="0"/>
              </a:spcBef>
              <a:spcAft>
                <a:spcPts val="1500"/>
              </a:spcAft>
            </a:pP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Second, </a:t>
            </a:r>
            <a:r>
              <a:rPr lang="en-US"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be in denial of the existence of the problems.</a:t>
            </a:r>
            <a:endPar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spcAft>
                <a:spcPts val="1500"/>
              </a:spcAft>
            </a:pP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An eternal focus is the antidote to both </a:t>
            </a:r>
            <a:r>
              <a:rPr lang="en-US" sz="2800"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traps. Be long-term oriented.</a:t>
            </a:r>
            <a:endParaRPr lang="en-US" sz="2800" dirty="0">
              <a:effectLst/>
              <a:latin typeface="Arial" panose="020B0604020202020204" pitchFamily="34" charset="0"/>
              <a:ea typeface="Calibri" panose="020F0502020204030204" pitchFamily="34" charset="0"/>
              <a:cs typeface="Arial" panose="020B0604020202020204" pitchFamily="34" charset="0"/>
            </a:endParaRPr>
          </a:p>
          <a:p>
            <a:endParaRPr lang="en-US" sz="3600" dirty="0">
              <a:latin typeface="Arial" panose="020B0604020202020204" pitchFamily="34" charset="0"/>
              <a:cs typeface="Arial" panose="020B0604020202020204" pitchFamily="34" charset="0"/>
            </a:endParaRPr>
          </a:p>
        </p:txBody>
      </p:sp>
      <p:pic>
        <p:nvPicPr>
          <p:cNvPr id="6" name="Picture 5" descr="A blue abstract watercolor pattern on a white background">
            <a:extLst>
              <a:ext uri="{FF2B5EF4-FFF2-40B4-BE49-F238E27FC236}">
                <a16:creationId xmlns:a16="http://schemas.microsoft.com/office/drawing/2014/main" id="{195A9DB8-97BF-6D88-9AC7-3E0E85D8484F}"/>
              </a:ext>
            </a:extLst>
          </p:cNvPr>
          <p:cNvPicPr>
            <a:picLocks noChangeAspect="1"/>
          </p:cNvPicPr>
          <p:nvPr/>
        </p:nvPicPr>
        <p:blipFill rotWithShape="1">
          <a:blip r:embed="rId2"/>
          <a:srcRect l="26073" r="33307" b="-2"/>
          <a:stretch/>
        </p:blipFill>
        <p:spPr>
          <a:xfrm>
            <a:off x="8018651" y="0"/>
            <a:ext cx="4173349" cy="6857999"/>
          </a:xfrm>
          <a:prstGeom prst="rect">
            <a:avLst/>
          </a:prstGeom>
        </p:spPr>
      </p:pic>
    </p:spTree>
    <p:extLst>
      <p:ext uri="{BB962C8B-B14F-4D97-AF65-F5344CB8AC3E}">
        <p14:creationId xmlns:p14="http://schemas.microsoft.com/office/powerpoint/2010/main" val="5620036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DAA86-F77C-3BAD-EDD2-8F0C7123FD7E}"/>
              </a:ext>
            </a:extLst>
          </p:cNvPr>
          <p:cNvSpPr>
            <a:spLocks noGrp="1"/>
          </p:cNvSpPr>
          <p:nvPr>
            <p:ph type="title"/>
          </p:nvPr>
        </p:nvSpPr>
        <p:spPr/>
        <p:txBody>
          <a:bodyPr>
            <a:normAutofit fontScale="90000"/>
          </a:bodyPr>
          <a:lstStyle/>
          <a:p>
            <a:r>
              <a:rPr lang="en-US" sz="4000"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D. Moses </a:t>
            </a:r>
            <a:r>
              <a:rPr lang="en-US" sz="40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focused on eternity</a:t>
            </a:r>
            <a:r>
              <a:rPr lang="en-US" sz="2800" dirty="0">
                <a:solidFill>
                  <a:srgbClr val="535353"/>
                </a:solidFill>
                <a:effectLst/>
                <a:latin typeface="Arial" panose="020B0604020202020204" pitchFamily="34" charset="0"/>
                <a:cs typeface="Arial" panose="020B0604020202020204" pitchFamily="34" charset="0"/>
              </a:rPr>
              <a:t/>
            </a:r>
            <a:br>
              <a:rPr lang="en-US" sz="2800" dirty="0">
                <a:solidFill>
                  <a:srgbClr val="535353"/>
                </a:solidFill>
                <a:effectLst/>
                <a:latin typeface="Arial" panose="020B060402020202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1EB03462-F4BB-F0CE-1F0C-5E9F23181E41}"/>
              </a:ext>
            </a:extLst>
          </p:cNvPr>
          <p:cNvSpPr>
            <a:spLocks noGrp="1"/>
          </p:cNvSpPr>
          <p:nvPr>
            <p:ph idx="1"/>
          </p:nvPr>
        </p:nvSpPr>
        <p:spPr/>
        <p:txBody>
          <a:bodyPr>
            <a:normAutofit/>
          </a:bodyPr>
          <a:lstStyle/>
          <a:p>
            <a:pPr marL="0" marR="0" indent="0">
              <a:spcBef>
                <a:spcPts val="0"/>
              </a:spcBef>
              <a:spcAft>
                <a:spcPts val="1500"/>
              </a:spcAft>
              <a:buNone/>
            </a:pP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Hebrews 11:27 NCV</a:t>
            </a:r>
          </a:p>
          <a:p>
            <a:pPr marL="0" marR="0" indent="0">
              <a:spcBef>
                <a:spcPts val="0"/>
              </a:spcBef>
              <a:spcAft>
                <a:spcPts val="1500"/>
              </a:spcAft>
              <a:buNone/>
            </a:pPr>
            <a:r>
              <a:rPr lang="en-US" i="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It was by faith that Moses left Egypt and was not afraid of the king’s anger. Moses continued strong as if he could see the God that no one can see</a:t>
            </a:r>
          </a:p>
          <a:p>
            <a:pPr>
              <a:spcBef>
                <a:spcPts val="0"/>
              </a:spcBef>
              <a:spcAft>
                <a:spcPts val="1500"/>
              </a:spcAft>
            </a:pP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Pharaoh supreme ruler and commander of Egypt. </a:t>
            </a:r>
          </a:p>
          <a:p>
            <a:pPr>
              <a:spcBef>
                <a:spcPts val="0"/>
              </a:spcBef>
              <a:spcAft>
                <a:spcPts val="1500"/>
              </a:spcAft>
            </a:pP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Moses reported to a higher authority. </a:t>
            </a:r>
            <a:endParaRPr lang="en-US" dirty="0">
              <a:effectLst/>
              <a:latin typeface="Arial" panose="020B0604020202020204" pitchFamily="34" charset="0"/>
              <a:ea typeface="Calibri" panose="020F0502020204030204" pitchFamily="34" charset="0"/>
              <a:cs typeface="Arial" panose="020B0604020202020204" pitchFamily="34" charset="0"/>
            </a:endParaRPr>
          </a:p>
        </p:txBody>
      </p:sp>
      <p:pic>
        <p:nvPicPr>
          <p:cNvPr id="6" name="Picture 5" descr="A blue abstract watercolor pattern on a white background">
            <a:extLst>
              <a:ext uri="{FF2B5EF4-FFF2-40B4-BE49-F238E27FC236}">
                <a16:creationId xmlns:a16="http://schemas.microsoft.com/office/drawing/2014/main" id="{195A9DB8-97BF-6D88-9AC7-3E0E85D8484F}"/>
              </a:ext>
            </a:extLst>
          </p:cNvPr>
          <p:cNvPicPr>
            <a:picLocks noChangeAspect="1"/>
          </p:cNvPicPr>
          <p:nvPr/>
        </p:nvPicPr>
        <p:blipFill rotWithShape="1">
          <a:blip r:embed="rId2"/>
          <a:srcRect l="26073" r="33307" b="-2"/>
          <a:stretch/>
        </p:blipFill>
        <p:spPr>
          <a:xfrm>
            <a:off x="8018651" y="0"/>
            <a:ext cx="4173349" cy="6857999"/>
          </a:xfrm>
          <a:prstGeom prst="rect">
            <a:avLst/>
          </a:prstGeom>
        </p:spPr>
      </p:pic>
    </p:spTree>
    <p:extLst>
      <p:ext uri="{BB962C8B-B14F-4D97-AF65-F5344CB8AC3E}">
        <p14:creationId xmlns:p14="http://schemas.microsoft.com/office/powerpoint/2010/main" val="21960041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DAA86-F77C-3BAD-EDD2-8F0C7123FD7E}"/>
              </a:ext>
            </a:extLst>
          </p:cNvPr>
          <p:cNvSpPr>
            <a:spLocks noGrp="1"/>
          </p:cNvSpPr>
          <p:nvPr>
            <p:ph type="title"/>
          </p:nvPr>
        </p:nvSpPr>
        <p:spPr/>
        <p:txBody>
          <a:bodyPr>
            <a:normAutofit fontScale="90000"/>
          </a:bodyPr>
          <a:lstStyle/>
          <a:p>
            <a:r>
              <a:rPr lang="en-US" sz="4000" b="1" dirty="0" err="1"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D.Moses</a:t>
            </a:r>
            <a:r>
              <a:rPr lang="en-US" sz="4000"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 </a:t>
            </a:r>
            <a:r>
              <a:rPr lang="en-US" sz="40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focused on eternity</a:t>
            </a:r>
            <a:r>
              <a:rPr lang="en-US" sz="2800" dirty="0">
                <a:solidFill>
                  <a:srgbClr val="535353"/>
                </a:solidFill>
                <a:effectLst/>
                <a:latin typeface="Arial" panose="020B0604020202020204" pitchFamily="34" charset="0"/>
                <a:cs typeface="Arial" panose="020B0604020202020204" pitchFamily="34" charset="0"/>
              </a:rPr>
              <a:t/>
            </a:r>
            <a:br>
              <a:rPr lang="en-US" sz="2800" dirty="0">
                <a:solidFill>
                  <a:srgbClr val="535353"/>
                </a:solidFill>
                <a:effectLst/>
                <a:latin typeface="Arial" panose="020B060402020202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1EB03462-F4BB-F0CE-1F0C-5E9F23181E41}"/>
              </a:ext>
            </a:extLst>
          </p:cNvPr>
          <p:cNvSpPr>
            <a:spLocks noGrp="1"/>
          </p:cNvSpPr>
          <p:nvPr>
            <p:ph idx="1"/>
          </p:nvPr>
        </p:nvSpPr>
        <p:spPr/>
        <p:txBody>
          <a:bodyPr>
            <a:normAutofit/>
          </a:bodyPr>
          <a:lstStyle/>
          <a:p>
            <a:pPr marL="0" marR="0">
              <a:spcBef>
                <a:spcPts val="0"/>
              </a:spcBef>
              <a:spcAft>
                <a:spcPts val="1500"/>
              </a:spcAft>
            </a:pP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Moses focused on God, he kept going, even when it was difficult</a:t>
            </a:r>
          </a:p>
          <a:p>
            <a:pPr marL="0" marR="0">
              <a:spcBef>
                <a:spcPts val="0"/>
              </a:spcBef>
              <a:spcAft>
                <a:spcPts val="1500"/>
              </a:spcAft>
            </a:pP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Leaders don’t know how to give up. </a:t>
            </a:r>
          </a:p>
          <a:p>
            <a:pPr marL="0" marR="0">
              <a:spcBef>
                <a:spcPts val="0"/>
              </a:spcBef>
              <a:spcAft>
                <a:spcPts val="1500"/>
              </a:spcAft>
            </a:pPr>
            <a:r>
              <a:rPr lang="en-US" dirty="0">
                <a:solidFill>
                  <a:srgbClr val="535353"/>
                </a:solidFill>
                <a:latin typeface="Arial" panose="020B0604020202020204" pitchFamily="34" charset="0"/>
                <a:ea typeface="Times New Roman" panose="02020603050405020304" pitchFamily="18" charset="0"/>
                <a:cs typeface="Arial" panose="020B0604020202020204" pitchFamily="34" charset="0"/>
              </a:rPr>
              <a:t>S</a:t>
            </a: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ecret of success is persistence. </a:t>
            </a:r>
          </a:p>
          <a:p>
            <a:pPr marL="0" marR="0">
              <a:spcBef>
                <a:spcPts val="0"/>
              </a:spcBef>
              <a:spcAft>
                <a:spcPts val="1500"/>
              </a:spcAft>
            </a:pPr>
            <a:r>
              <a:rPr lang="en-US" dirty="0">
                <a:solidFill>
                  <a:srgbClr val="535353"/>
                </a:solidFill>
                <a:latin typeface="Arial" panose="020B0604020202020204" pitchFamily="34" charset="0"/>
                <a:ea typeface="Times New Roman" panose="02020603050405020304" pitchFamily="18" charset="0"/>
                <a:cs typeface="Arial" panose="020B0604020202020204" pitchFamily="34" charset="0"/>
              </a:rPr>
              <a:t>S</a:t>
            </a: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ecret of persistence is looking ahead</a:t>
            </a:r>
            <a:endParaRPr lang="en-US" dirty="0">
              <a:effectLst/>
              <a:latin typeface="Arial" panose="020B0604020202020204" pitchFamily="34" charset="0"/>
              <a:ea typeface="Calibri" panose="020F0502020204030204" pitchFamily="34" charset="0"/>
              <a:cs typeface="Arial" panose="020B0604020202020204" pitchFamily="34" charset="0"/>
            </a:endParaRPr>
          </a:p>
        </p:txBody>
      </p:sp>
      <p:pic>
        <p:nvPicPr>
          <p:cNvPr id="6" name="Picture 5" descr="A blue abstract watercolor pattern on a white background">
            <a:extLst>
              <a:ext uri="{FF2B5EF4-FFF2-40B4-BE49-F238E27FC236}">
                <a16:creationId xmlns:a16="http://schemas.microsoft.com/office/drawing/2014/main" id="{195A9DB8-97BF-6D88-9AC7-3E0E85D8484F}"/>
              </a:ext>
            </a:extLst>
          </p:cNvPr>
          <p:cNvPicPr>
            <a:picLocks noChangeAspect="1"/>
          </p:cNvPicPr>
          <p:nvPr/>
        </p:nvPicPr>
        <p:blipFill rotWithShape="1">
          <a:blip r:embed="rId2"/>
          <a:srcRect l="26073" r="33307" b="-2"/>
          <a:stretch/>
        </p:blipFill>
        <p:spPr>
          <a:xfrm>
            <a:off x="8018651" y="0"/>
            <a:ext cx="4173349" cy="6857999"/>
          </a:xfrm>
          <a:prstGeom prst="rect">
            <a:avLst/>
          </a:prstGeom>
        </p:spPr>
      </p:pic>
    </p:spTree>
    <p:extLst>
      <p:ext uri="{BB962C8B-B14F-4D97-AF65-F5344CB8AC3E}">
        <p14:creationId xmlns:p14="http://schemas.microsoft.com/office/powerpoint/2010/main" val="5531382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DAA86-F77C-3BAD-EDD2-8F0C7123FD7E}"/>
              </a:ext>
            </a:extLst>
          </p:cNvPr>
          <p:cNvSpPr>
            <a:spLocks noGrp="1"/>
          </p:cNvSpPr>
          <p:nvPr>
            <p:ph type="title"/>
          </p:nvPr>
        </p:nvSpPr>
        <p:spPr/>
        <p:txBody>
          <a:bodyPr>
            <a:normAutofit fontScale="90000"/>
          </a:bodyPr>
          <a:lstStyle/>
          <a:p>
            <a:r>
              <a:rPr lang="en-US" sz="4000" b="1" dirty="0" err="1"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D.Moses</a:t>
            </a:r>
            <a:r>
              <a:rPr lang="en-US" sz="4000"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 </a:t>
            </a:r>
            <a:r>
              <a:rPr lang="en-US" sz="40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focused on eternity</a:t>
            </a:r>
            <a:r>
              <a:rPr lang="en-US" sz="2800" dirty="0">
                <a:solidFill>
                  <a:srgbClr val="535353"/>
                </a:solidFill>
                <a:effectLst/>
                <a:latin typeface="Arial" panose="020B0604020202020204" pitchFamily="34" charset="0"/>
                <a:cs typeface="Arial" panose="020B0604020202020204" pitchFamily="34" charset="0"/>
              </a:rPr>
              <a:t/>
            </a:r>
            <a:br>
              <a:rPr lang="en-US" sz="2800" dirty="0">
                <a:solidFill>
                  <a:srgbClr val="535353"/>
                </a:solidFill>
                <a:effectLst/>
                <a:latin typeface="Arial" panose="020B060402020202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1EB03462-F4BB-F0CE-1F0C-5E9F23181E41}"/>
              </a:ext>
            </a:extLst>
          </p:cNvPr>
          <p:cNvSpPr>
            <a:spLocks noGrp="1"/>
          </p:cNvSpPr>
          <p:nvPr>
            <p:ph idx="1"/>
          </p:nvPr>
        </p:nvSpPr>
        <p:spPr/>
        <p:txBody>
          <a:bodyPr>
            <a:normAutofit/>
          </a:bodyPr>
          <a:lstStyle/>
          <a:p>
            <a:pPr>
              <a:spcBef>
                <a:spcPts val="0"/>
              </a:spcBef>
              <a:spcAft>
                <a:spcPts val="1500"/>
              </a:spcAft>
            </a:pP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God has brought you to the ministry </a:t>
            </a:r>
          </a:p>
          <a:p>
            <a:pPr lvl="1">
              <a:spcBef>
                <a:spcPts val="0"/>
              </a:spcBef>
              <a:spcAft>
                <a:spcPts val="1500"/>
              </a:spcAft>
            </a:pPr>
            <a:r>
              <a:rPr lang="en-US" sz="24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So you can lead </a:t>
            </a:r>
            <a:r>
              <a:rPr lang="en-US" sz="2400"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others</a:t>
            </a:r>
            <a:r>
              <a:rPr lang="en-US" sz="2400"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spcAft>
                <a:spcPts val="1500"/>
              </a:spcAft>
            </a:pPr>
            <a:r>
              <a:rPr lang="en-US" sz="2800" dirty="0">
                <a:solidFill>
                  <a:srgbClr val="535353"/>
                </a:solidFill>
                <a:latin typeface="Arial" panose="020B0604020202020204" pitchFamily="34" charset="0"/>
                <a:ea typeface="Times New Roman" panose="02020603050405020304" pitchFamily="18" charset="0"/>
                <a:cs typeface="Arial" panose="020B0604020202020204" pitchFamily="34" charset="0"/>
              </a:rPr>
              <a:t>L</a:t>
            </a: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ike Moses, you must stay focused on God</a:t>
            </a:r>
          </a:p>
          <a:p>
            <a:pPr marL="0" marR="0" indent="0">
              <a:spcBef>
                <a:spcPts val="0"/>
              </a:spcBef>
              <a:spcAft>
                <a:spcPts val="1500"/>
              </a:spcAft>
              <a:buNone/>
            </a:pP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Hebrews 12:2 CEV</a:t>
            </a:r>
            <a:r>
              <a:rPr lang="en-US" sz="3600" dirty="0">
                <a:effectLst/>
                <a:latin typeface="Arial" panose="020B0604020202020204" pitchFamily="34" charset="0"/>
                <a:cs typeface="Arial" panose="020B0604020202020204" pitchFamily="34" charset="0"/>
              </a:rPr>
              <a:t> </a:t>
            </a:r>
          </a:p>
          <a:p>
            <a:pPr marL="0" marR="0" indent="0">
              <a:spcBef>
                <a:spcPts val="0"/>
              </a:spcBef>
              <a:spcAft>
                <a:spcPts val="1500"/>
              </a:spcAft>
              <a:buNone/>
            </a:pPr>
            <a:r>
              <a:rPr lang="en-US" sz="2800" i="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We must keep our eyes on Jesus, who leads us and makes our faith complete”</a:t>
            </a:r>
            <a:endParaRPr lang="en-US" sz="3600" dirty="0">
              <a:effectLst/>
              <a:latin typeface="Arial" panose="020B0604020202020204" pitchFamily="34" charset="0"/>
              <a:cs typeface="Arial" panose="020B0604020202020204" pitchFamily="34" charset="0"/>
            </a:endParaRPr>
          </a:p>
        </p:txBody>
      </p:sp>
      <p:pic>
        <p:nvPicPr>
          <p:cNvPr id="6" name="Picture 5" descr="A blue abstract watercolor pattern on a white background">
            <a:extLst>
              <a:ext uri="{FF2B5EF4-FFF2-40B4-BE49-F238E27FC236}">
                <a16:creationId xmlns:a16="http://schemas.microsoft.com/office/drawing/2014/main" id="{195A9DB8-97BF-6D88-9AC7-3E0E85D8484F}"/>
              </a:ext>
            </a:extLst>
          </p:cNvPr>
          <p:cNvPicPr>
            <a:picLocks noChangeAspect="1"/>
          </p:cNvPicPr>
          <p:nvPr/>
        </p:nvPicPr>
        <p:blipFill rotWithShape="1">
          <a:blip r:embed="rId2"/>
          <a:srcRect l="26073" r="33307" b="-2"/>
          <a:stretch/>
        </p:blipFill>
        <p:spPr>
          <a:xfrm>
            <a:off x="8018651" y="0"/>
            <a:ext cx="4173349" cy="6857999"/>
          </a:xfrm>
          <a:prstGeom prst="rect">
            <a:avLst/>
          </a:prstGeom>
        </p:spPr>
      </p:pic>
    </p:spTree>
    <p:extLst>
      <p:ext uri="{BB962C8B-B14F-4D97-AF65-F5344CB8AC3E}">
        <p14:creationId xmlns:p14="http://schemas.microsoft.com/office/powerpoint/2010/main" val="4269557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DAA86-F77C-3BAD-EDD2-8F0C7123FD7E}"/>
              </a:ext>
            </a:extLst>
          </p:cNvPr>
          <p:cNvSpPr>
            <a:spLocks noGrp="1"/>
          </p:cNvSpPr>
          <p:nvPr>
            <p:ph type="title"/>
          </p:nvPr>
        </p:nvSpPr>
        <p:spPr/>
        <p:txBody>
          <a:bodyPr/>
          <a:lstStyle/>
          <a:p>
            <a:r>
              <a:rPr lang="en-US" sz="40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 Introduction</a:t>
            </a:r>
            <a:endParaRPr lang="en-US" dirty="0"/>
          </a:p>
        </p:txBody>
      </p:sp>
      <p:sp>
        <p:nvSpPr>
          <p:cNvPr id="3" name="Content Placeholder 2">
            <a:extLst>
              <a:ext uri="{FF2B5EF4-FFF2-40B4-BE49-F238E27FC236}">
                <a16:creationId xmlns:a16="http://schemas.microsoft.com/office/drawing/2014/main" id="{1EB03462-F4BB-F0CE-1F0C-5E9F23181E41}"/>
              </a:ext>
            </a:extLst>
          </p:cNvPr>
          <p:cNvSpPr>
            <a:spLocks noGrp="1"/>
          </p:cNvSpPr>
          <p:nvPr>
            <p:ph idx="1"/>
          </p:nvPr>
        </p:nvSpPr>
        <p:spPr/>
        <p:txBody>
          <a:bodyPr>
            <a:normAutofit/>
          </a:bodyPr>
          <a:lstStyle/>
          <a:p>
            <a:r>
              <a:rPr lang="en-US" b="1" dirty="0" smtClean="0">
                <a:solidFill>
                  <a:srgbClr val="535353"/>
                </a:solidFill>
                <a:latin typeface="Arial" panose="020B0604020202020204" pitchFamily="34" charset="0"/>
                <a:ea typeface="Times New Roman" panose="02020603050405020304" pitchFamily="18" charset="0"/>
                <a:cs typeface="Arial" panose="020B0604020202020204" pitchFamily="34" charset="0"/>
              </a:rPr>
              <a:t>There’ s a huge n</a:t>
            </a:r>
            <a:r>
              <a:rPr lang="en-US"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eed for more </a:t>
            </a:r>
            <a:r>
              <a:rPr lang="en-US"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Christian leaders in the world </a:t>
            </a:r>
            <a:r>
              <a:rPr lang="en-US"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today</a:t>
            </a:r>
            <a:r>
              <a:rPr lang="en-US" sz="3200" b="1" dirty="0">
                <a:latin typeface="Arial" panose="020B0604020202020204" pitchFamily="34" charset="0"/>
                <a:cs typeface="Arial" panose="020B0604020202020204" pitchFamily="34" charset="0"/>
              </a:rPr>
              <a:t>.</a:t>
            </a:r>
            <a:endParaRPr lang="en-US" sz="3200" b="1" dirty="0">
              <a:effectLst/>
              <a:latin typeface="Arial" panose="020B0604020202020204" pitchFamily="34" charset="0"/>
              <a:cs typeface="Arial" panose="020B0604020202020204" pitchFamily="34" charset="0"/>
            </a:endParaRPr>
          </a:p>
          <a:p>
            <a:r>
              <a:rPr lang="en-US" b="1" dirty="0">
                <a:solidFill>
                  <a:srgbClr val="535353"/>
                </a:solidFill>
                <a:latin typeface="Arial" panose="020B0604020202020204" pitchFamily="34" charset="0"/>
                <a:ea typeface="Times New Roman" panose="02020603050405020304" pitchFamily="18" charset="0"/>
                <a:cs typeface="Arial" panose="020B0604020202020204" pitchFamily="34" charset="0"/>
              </a:rPr>
              <a:t>I</a:t>
            </a:r>
            <a:r>
              <a:rPr lang="en-US"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ncluding our churches and our communities</a:t>
            </a:r>
            <a:r>
              <a:rPr lang="en-US" sz="3200" b="1" dirty="0">
                <a:effectLst/>
                <a:latin typeface="Arial" panose="020B0604020202020204" pitchFamily="34" charset="0"/>
                <a:cs typeface="Arial" panose="020B0604020202020204" pitchFamily="34" charset="0"/>
              </a:rPr>
              <a:t> </a:t>
            </a:r>
            <a:endParaRPr lang="en-US" sz="3200" b="1" dirty="0">
              <a:latin typeface="Arial" panose="020B0604020202020204" pitchFamily="34" charset="0"/>
              <a:cs typeface="Arial" panose="020B0604020202020204" pitchFamily="34" charset="0"/>
            </a:endParaRPr>
          </a:p>
          <a:p>
            <a:r>
              <a:rPr lang="en-US" b="1" dirty="0" smtClean="0">
                <a:solidFill>
                  <a:srgbClr val="535353"/>
                </a:solidFill>
                <a:latin typeface="Arial" panose="020B0604020202020204" pitchFamily="34" charset="0"/>
                <a:ea typeface="Times New Roman" panose="02020603050405020304" pitchFamily="18" charset="0"/>
                <a:cs typeface="Arial" panose="020B0604020202020204" pitchFamily="34" charset="0"/>
              </a:rPr>
              <a:t>Not just leaders </a:t>
            </a:r>
            <a:r>
              <a:rPr lang="en-US" b="1" dirty="0" smtClean="0">
                <a:solidFill>
                  <a:srgbClr val="535353"/>
                </a:solidFill>
                <a:latin typeface="Arial" panose="020B0604020202020204" pitchFamily="34" charset="0"/>
                <a:ea typeface="Times New Roman" panose="02020603050405020304" pitchFamily="18" charset="0"/>
                <a:cs typeface="Arial" panose="020B0604020202020204" pitchFamily="34" charset="0"/>
              </a:rPr>
              <a:t>but </a:t>
            </a:r>
            <a:r>
              <a:rPr lang="en-US"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servant </a:t>
            </a:r>
            <a:r>
              <a:rPr lang="en-US"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leaders in our </a:t>
            </a:r>
            <a:r>
              <a:rPr lang="en-US"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world</a:t>
            </a:r>
            <a:r>
              <a:rPr lang="en-US"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a:t>
            </a:r>
            <a:r>
              <a:rPr lang="en-US" sz="3200" dirty="0" smtClean="0">
                <a:effectLst/>
                <a:latin typeface="Arial" panose="020B0604020202020204" pitchFamily="34" charset="0"/>
                <a:cs typeface="Arial" panose="020B0604020202020204" pitchFamily="34" charset="0"/>
              </a:rPr>
              <a:t> </a:t>
            </a:r>
          </a:p>
          <a:p>
            <a:r>
              <a:rPr lang="en-US" b="1" dirty="0" smtClean="0">
                <a:latin typeface="Arial" panose="020B0604020202020204" pitchFamily="34" charset="0"/>
                <a:cs typeface="Arial" panose="020B0604020202020204" pitchFamily="34" charset="0"/>
              </a:rPr>
              <a:t>There is an acute shortage of servant leaders  in the church</a:t>
            </a:r>
            <a:r>
              <a:rPr lang="en-US" sz="3200" dirty="0" smtClean="0">
                <a:latin typeface="Arial" panose="020B0604020202020204" pitchFamily="34" charset="0"/>
                <a:cs typeface="Arial" panose="020B0604020202020204" pitchFamily="34" charset="0"/>
              </a:rPr>
              <a:t>.</a:t>
            </a:r>
            <a:endParaRPr lang="en-US" sz="3200" dirty="0">
              <a:latin typeface="Arial" panose="020B0604020202020204" pitchFamily="34" charset="0"/>
              <a:cs typeface="Arial" panose="020B0604020202020204" pitchFamily="34" charset="0"/>
            </a:endParaRPr>
          </a:p>
        </p:txBody>
      </p:sp>
      <p:pic>
        <p:nvPicPr>
          <p:cNvPr id="6" name="Picture 5" descr="A blue abstract watercolor pattern on a white background">
            <a:extLst>
              <a:ext uri="{FF2B5EF4-FFF2-40B4-BE49-F238E27FC236}">
                <a16:creationId xmlns:a16="http://schemas.microsoft.com/office/drawing/2014/main" id="{195A9DB8-97BF-6D88-9AC7-3E0E85D8484F}"/>
              </a:ext>
            </a:extLst>
          </p:cNvPr>
          <p:cNvPicPr>
            <a:picLocks noChangeAspect="1"/>
          </p:cNvPicPr>
          <p:nvPr/>
        </p:nvPicPr>
        <p:blipFill rotWithShape="1">
          <a:blip r:embed="rId2"/>
          <a:srcRect l="26073" r="33307" b="-2"/>
          <a:stretch/>
        </p:blipFill>
        <p:spPr>
          <a:xfrm>
            <a:off x="8018651" y="0"/>
            <a:ext cx="4173349" cy="6857999"/>
          </a:xfrm>
          <a:prstGeom prst="rect">
            <a:avLst/>
          </a:prstGeom>
        </p:spPr>
      </p:pic>
    </p:spTree>
    <p:extLst>
      <p:ext uri="{BB962C8B-B14F-4D97-AF65-F5344CB8AC3E}">
        <p14:creationId xmlns:p14="http://schemas.microsoft.com/office/powerpoint/2010/main" val="24876832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DAA86-F77C-3BAD-EDD2-8F0C7123FD7E}"/>
              </a:ext>
            </a:extLst>
          </p:cNvPr>
          <p:cNvSpPr>
            <a:spLocks noGrp="1"/>
          </p:cNvSpPr>
          <p:nvPr>
            <p:ph type="title"/>
          </p:nvPr>
        </p:nvSpPr>
        <p:spPr/>
        <p:txBody>
          <a:bodyPr>
            <a:normAutofit fontScale="90000"/>
          </a:bodyPr>
          <a:lstStyle/>
          <a:p>
            <a:r>
              <a:rPr lang="en-US" sz="4000"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Conclusion</a:t>
            </a:r>
            <a:r>
              <a:rPr lang="en-US" sz="2800" dirty="0">
                <a:solidFill>
                  <a:srgbClr val="535353"/>
                </a:solidFill>
                <a:effectLst/>
                <a:latin typeface="Arial" panose="020B0604020202020204" pitchFamily="34" charset="0"/>
                <a:cs typeface="Arial" panose="020B0604020202020204" pitchFamily="34" charset="0"/>
              </a:rPr>
              <a:t/>
            </a:r>
            <a:br>
              <a:rPr lang="en-US" sz="2800" dirty="0">
                <a:solidFill>
                  <a:srgbClr val="535353"/>
                </a:solidFill>
                <a:effectLst/>
                <a:latin typeface="Arial" panose="020B060402020202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1EB03462-F4BB-F0CE-1F0C-5E9F23181E41}"/>
              </a:ext>
            </a:extLst>
          </p:cNvPr>
          <p:cNvSpPr>
            <a:spLocks noGrp="1"/>
          </p:cNvSpPr>
          <p:nvPr>
            <p:ph idx="1"/>
          </p:nvPr>
        </p:nvSpPr>
        <p:spPr/>
        <p:txBody>
          <a:bodyPr>
            <a:normAutofit lnSpcReduction="10000"/>
          </a:bodyPr>
          <a:lstStyle/>
          <a:p>
            <a:pPr>
              <a:spcBef>
                <a:spcPts val="0"/>
              </a:spcBef>
              <a:spcAft>
                <a:spcPts val="1500"/>
              </a:spcAft>
              <a:buFont typeface="Wingdings" panose="05000000000000000000" pitchFamily="2" charset="2"/>
              <a:buChar char="Ø"/>
            </a:pPr>
            <a:r>
              <a:rPr lang="en-US" sz="2800" dirty="0">
                <a:solidFill>
                  <a:srgbClr val="535353"/>
                </a:solidFill>
                <a:latin typeface="Arial" panose="020B0604020202020204" pitchFamily="34" charset="0"/>
                <a:ea typeface="Times New Roman" panose="02020603050405020304" pitchFamily="18" charset="0"/>
                <a:cs typeface="Arial" panose="020B0604020202020204" pitchFamily="34" charset="0"/>
              </a:rPr>
              <a:t>Y</a:t>
            </a: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ou’re called to run the race of </a:t>
            </a:r>
            <a:r>
              <a:rPr lang="en-US" sz="2800"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ministry and it is personal.</a:t>
            </a:r>
            <a:endPar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spcAft>
                <a:spcPts val="1500"/>
              </a:spcAft>
              <a:buFont typeface="Wingdings" panose="05000000000000000000" pitchFamily="2" charset="2"/>
              <a:buChar char="Ø"/>
            </a:pPr>
            <a:endParaRPr lang="en-US" sz="2800"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spcAft>
                <a:spcPts val="1500"/>
              </a:spcAft>
              <a:buFont typeface="Wingdings" panose="05000000000000000000" pitchFamily="2" charset="2"/>
              <a:buChar char="Ø"/>
            </a:pPr>
            <a:r>
              <a:rPr lang="en-US" sz="2800"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Don’t </a:t>
            </a: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listen to people in stands</a:t>
            </a:r>
          </a:p>
          <a:p>
            <a:pPr lvl="1">
              <a:spcBef>
                <a:spcPts val="0"/>
              </a:spcBef>
              <a:spcAft>
                <a:spcPts val="1500"/>
              </a:spcAft>
            </a:pPr>
            <a:r>
              <a:rPr lang="en-US" dirty="0">
                <a:solidFill>
                  <a:srgbClr val="535353"/>
                </a:solidFill>
                <a:latin typeface="Arial" panose="020B0604020202020204" pitchFamily="34" charset="0"/>
                <a:ea typeface="Times New Roman" panose="02020603050405020304" pitchFamily="18" charset="0"/>
                <a:cs typeface="Arial" panose="020B0604020202020204" pitchFamily="34" charset="0"/>
              </a:rPr>
              <a:t>S</a:t>
            </a: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ome will cheer, others will jeer </a:t>
            </a:r>
          </a:p>
          <a:p>
            <a:pPr>
              <a:spcBef>
                <a:spcPts val="0"/>
              </a:spcBef>
              <a:spcAft>
                <a:spcPts val="1500"/>
              </a:spcAft>
              <a:buFont typeface="Wingdings" panose="05000000000000000000" pitchFamily="2" charset="2"/>
              <a:buChar char="Ø"/>
            </a:pP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Keep your eyes on the goal and the race God has put you on this planet to run</a:t>
            </a:r>
            <a:endParaRPr lang="en-US" sz="28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6" name="Picture 5" descr="A blue abstract watercolor pattern on a white background">
            <a:extLst>
              <a:ext uri="{FF2B5EF4-FFF2-40B4-BE49-F238E27FC236}">
                <a16:creationId xmlns:a16="http://schemas.microsoft.com/office/drawing/2014/main" id="{195A9DB8-97BF-6D88-9AC7-3E0E85D8484F}"/>
              </a:ext>
            </a:extLst>
          </p:cNvPr>
          <p:cNvPicPr>
            <a:picLocks noChangeAspect="1"/>
          </p:cNvPicPr>
          <p:nvPr/>
        </p:nvPicPr>
        <p:blipFill rotWithShape="1">
          <a:blip r:embed="rId2"/>
          <a:srcRect l="26073" r="33307" b="-2"/>
          <a:stretch/>
        </p:blipFill>
        <p:spPr>
          <a:xfrm>
            <a:off x="8018651" y="0"/>
            <a:ext cx="4173349" cy="6857999"/>
          </a:xfrm>
          <a:prstGeom prst="rect">
            <a:avLst/>
          </a:prstGeom>
        </p:spPr>
      </p:pic>
    </p:spTree>
    <p:extLst>
      <p:ext uri="{BB962C8B-B14F-4D97-AF65-F5344CB8AC3E}">
        <p14:creationId xmlns:p14="http://schemas.microsoft.com/office/powerpoint/2010/main" val="3482968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DAA86-F77C-3BAD-EDD2-8F0C7123FD7E}"/>
              </a:ext>
            </a:extLst>
          </p:cNvPr>
          <p:cNvSpPr>
            <a:spLocks noGrp="1"/>
          </p:cNvSpPr>
          <p:nvPr>
            <p:ph type="title"/>
          </p:nvPr>
        </p:nvSpPr>
        <p:spPr/>
        <p:txBody>
          <a:bodyPr/>
          <a:lstStyle/>
          <a:p>
            <a:r>
              <a:rPr lang="en-US" sz="40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 Introduction</a:t>
            </a:r>
            <a:endParaRPr lang="en-US" dirty="0"/>
          </a:p>
        </p:txBody>
      </p:sp>
      <p:sp>
        <p:nvSpPr>
          <p:cNvPr id="3" name="Content Placeholder 2">
            <a:extLst>
              <a:ext uri="{FF2B5EF4-FFF2-40B4-BE49-F238E27FC236}">
                <a16:creationId xmlns:a16="http://schemas.microsoft.com/office/drawing/2014/main" id="{1EB03462-F4BB-F0CE-1F0C-5E9F23181E41}"/>
              </a:ext>
            </a:extLst>
          </p:cNvPr>
          <p:cNvSpPr>
            <a:spLocks noGrp="1"/>
          </p:cNvSpPr>
          <p:nvPr>
            <p:ph idx="1"/>
          </p:nvPr>
        </p:nvSpPr>
        <p:spPr>
          <a:xfrm>
            <a:off x="565150" y="2160016"/>
            <a:ext cx="7453501" cy="3601212"/>
          </a:xfrm>
        </p:spPr>
        <p:txBody>
          <a:bodyPr>
            <a:normAutofit/>
          </a:bodyPr>
          <a:lstStyle/>
          <a:p>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God has called you to lead</a:t>
            </a:r>
            <a:r>
              <a:rPr lang="en-US" sz="2000" dirty="0">
                <a:effectLst/>
                <a:latin typeface="Arial" panose="020B0604020202020204" pitchFamily="34" charset="0"/>
                <a:cs typeface="Arial" panose="020B0604020202020204" pitchFamily="34" charset="0"/>
              </a:rPr>
              <a:t> </a:t>
            </a:r>
          </a:p>
          <a:p>
            <a:endParaRPr lang="en-US" sz="2800" dirty="0" smtClean="0">
              <a:solidFill>
                <a:srgbClr val="535353"/>
              </a:solidFill>
              <a:latin typeface="Arial" panose="020B0604020202020204" pitchFamily="34" charset="0"/>
              <a:ea typeface="Times New Roman" panose="02020603050405020304" pitchFamily="18" charset="0"/>
              <a:cs typeface="Arial" panose="020B0604020202020204" pitchFamily="34" charset="0"/>
            </a:endParaRPr>
          </a:p>
          <a:p>
            <a:r>
              <a:rPr lang="en-US" sz="2800" dirty="0" smtClean="0">
                <a:solidFill>
                  <a:srgbClr val="535353"/>
                </a:solidFill>
                <a:latin typeface="Arial" panose="020B0604020202020204" pitchFamily="34" charset="0"/>
                <a:ea typeface="Times New Roman" panose="02020603050405020304" pitchFamily="18" charset="0"/>
                <a:cs typeface="Arial" panose="020B0604020202020204" pitchFamily="34" charset="0"/>
              </a:rPr>
              <a:t>G</a:t>
            </a:r>
            <a:r>
              <a:rPr lang="en-US" sz="2800"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reatest </a:t>
            </a: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leader of Old Testament: </a:t>
            </a:r>
            <a:r>
              <a:rPr lang="en-US" sz="28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Moses</a:t>
            </a:r>
            <a:r>
              <a:rPr lang="en-US" sz="3600" b="1" dirty="0">
                <a:effectLst/>
                <a:latin typeface="Arial" panose="020B0604020202020204" pitchFamily="34" charset="0"/>
                <a:cs typeface="Arial" panose="020B0604020202020204" pitchFamily="34" charset="0"/>
              </a:rPr>
              <a:t> </a:t>
            </a:r>
            <a:endParaRPr lang="en-US" sz="2000" b="1" dirty="0">
              <a:latin typeface="Arial" panose="020B0604020202020204" pitchFamily="34" charset="0"/>
              <a:cs typeface="Arial" panose="020B0604020202020204" pitchFamily="34" charset="0"/>
            </a:endParaRPr>
          </a:p>
          <a:p>
            <a:pPr lvl="1">
              <a:buFont typeface="Wingdings" panose="05000000000000000000" pitchFamily="2" charset="2"/>
              <a:buChar char="Ø"/>
            </a:pPr>
            <a:r>
              <a:rPr lang="en-US" b="1" i="1" dirty="0">
                <a:solidFill>
                  <a:srgbClr val="535353"/>
                </a:solidFill>
                <a:latin typeface="Arial" panose="020B0604020202020204" pitchFamily="34" charset="0"/>
                <a:ea typeface="Times New Roman" panose="02020603050405020304" pitchFamily="18" charset="0"/>
                <a:cs typeface="Arial" panose="020B0604020202020204" pitchFamily="34" charset="0"/>
              </a:rPr>
              <a:t>O</a:t>
            </a:r>
            <a:r>
              <a:rPr lang="en-US" b="1" i="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nce led a million slaves out of bondage</a:t>
            </a:r>
          </a:p>
          <a:p>
            <a:pPr lvl="1">
              <a:buFont typeface="Wingdings" panose="05000000000000000000" pitchFamily="2" charset="2"/>
              <a:buChar char="Ø"/>
            </a:pPr>
            <a:r>
              <a:rPr lang="en-US" b="1" i="1" dirty="0">
                <a:solidFill>
                  <a:srgbClr val="535353"/>
                </a:solidFill>
                <a:latin typeface="Arial" panose="020B0604020202020204" pitchFamily="34" charset="0"/>
                <a:ea typeface="Times New Roman" panose="02020603050405020304" pitchFamily="18" charset="0"/>
                <a:cs typeface="Arial" panose="020B0604020202020204" pitchFamily="34" charset="0"/>
              </a:rPr>
              <a:t>W</a:t>
            </a:r>
            <a:r>
              <a:rPr lang="en-US" b="1" i="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rote </a:t>
            </a:r>
            <a:r>
              <a:rPr lang="en-US" b="1" i="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the first books of the Bible</a:t>
            </a:r>
          </a:p>
          <a:p>
            <a:pPr lvl="1">
              <a:buFont typeface="Wingdings" panose="05000000000000000000" pitchFamily="2" charset="2"/>
              <a:buChar char="Ø"/>
            </a:pPr>
            <a:r>
              <a:rPr lang="en-US" b="1" i="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God used him in incredible ways</a:t>
            </a:r>
            <a:endParaRPr lang="en-US" b="1" i="1" dirty="0">
              <a:effectLst/>
              <a:latin typeface="Arial" panose="020B0604020202020204" pitchFamily="34" charset="0"/>
              <a:ea typeface="Calibri" panose="020F0502020204030204" pitchFamily="34" charset="0"/>
              <a:cs typeface="Arial" panose="020B0604020202020204" pitchFamily="34" charset="0"/>
            </a:endParaRPr>
          </a:p>
          <a:p>
            <a:pPr>
              <a:buFont typeface="Wingdings" panose="05000000000000000000" pitchFamily="2" charset="2"/>
              <a:buChar char="Ø"/>
            </a:pPr>
            <a:endParaRPr lang="en-US" sz="3600" b="1" i="1" dirty="0">
              <a:latin typeface="Arial" panose="020B0604020202020204" pitchFamily="34" charset="0"/>
              <a:cs typeface="Arial" panose="020B0604020202020204" pitchFamily="34" charset="0"/>
            </a:endParaRPr>
          </a:p>
        </p:txBody>
      </p:sp>
      <p:pic>
        <p:nvPicPr>
          <p:cNvPr id="6" name="Picture 5" descr="A blue abstract watercolor pattern on a white background">
            <a:extLst>
              <a:ext uri="{FF2B5EF4-FFF2-40B4-BE49-F238E27FC236}">
                <a16:creationId xmlns:a16="http://schemas.microsoft.com/office/drawing/2014/main" id="{195A9DB8-97BF-6D88-9AC7-3E0E85D8484F}"/>
              </a:ext>
            </a:extLst>
          </p:cNvPr>
          <p:cNvPicPr>
            <a:picLocks noChangeAspect="1"/>
          </p:cNvPicPr>
          <p:nvPr/>
        </p:nvPicPr>
        <p:blipFill rotWithShape="1">
          <a:blip r:embed="rId2"/>
          <a:srcRect l="26073" r="33307" b="-2"/>
          <a:stretch/>
        </p:blipFill>
        <p:spPr>
          <a:xfrm>
            <a:off x="8018651" y="0"/>
            <a:ext cx="4173349" cy="6857999"/>
          </a:xfrm>
          <a:prstGeom prst="rect">
            <a:avLst/>
          </a:prstGeom>
        </p:spPr>
      </p:pic>
    </p:spTree>
    <p:extLst>
      <p:ext uri="{BB962C8B-B14F-4D97-AF65-F5344CB8AC3E}">
        <p14:creationId xmlns:p14="http://schemas.microsoft.com/office/powerpoint/2010/main" val="3721016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DAA86-F77C-3BAD-EDD2-8F0C7123FD7E}"/>
              </a:ext>
            </a:extLst>
          </p:cNvPr>
          <p:cNvSpPr>
            <a:spLocks noGrp="1"/>
          </p:cNvSpPr>
          <p:nvPr>
            <p:ph type="title"/>
          </p:nvPr>
        </p:nvSpPr>
        <p:spPr/>
        <p:txBody>
          <a:bodyPr/>
          <a:lstStyle/>
          <a:p>
            <a:r>
              <a:rPr lang="en-US" sz="40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 Introduction</a:t>
            </a:r>
            <a:endParaRPr lang="en-US" dirty="0"/>
          </a:p>
        </p:txBody>
      </p:sp>
      <p:sp>
        <p:nvSpPr>
          <p:cNvPr id="3" name="Content Placeholder 2">
            <a:extLst>
              <a:ext uri="{FF2B5EF4-FFF2-40B4-BE49-F238E27FC236}">
                <a16:creationId xmlns:a16="http://schemas.microsoft.com/office/drawing/2014/main" id="{1EB03462-F4BB-F0CE-1F0C-5E9F23181E41}"/>
              </a:ext>
            </a:extLst>
          </p:cNvPr>
          <p:cNvSpPr>
            <a:spLocks noGrp="1"/>
          </p:cNvSpPr>
          <p:nvPr>
            <p:ph idx="1"/>
          </p:nvPr>
        </p:nvSpPr>
        <p:spPr>
          <a:xfrm>
            <a:off x="565150" y="2160016"/>
            <a:ext cx="7335835" cy="3927094"/>
          </a:xfrm>
        </p:spPr>
        <p:txBody>
          <a:bodyPr>
            <a:normAutofit lnSpcReduction="10000"/>
          </a:bodyPr>
          <a:lstStyle/>
          <a:p>
            <a:pPr marL="0" marR="0">
              <a:lnSpc>
                <a:spcPct val="110000"/>
              </a:lnSpc>
              <a:spcBef>
                <a:spcPts val="0"/>
              </a:spcBef>
              <a:spcAft>
                <a:spcPts val="1500"/>
              </a:spcAft>
            </a:pP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Why did God use Moses? </a:t>
            </a:r>
            <a:r>
              <a:rPr lang="en-US"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He stood out.</a:t>
            </a:r>
            <a:endParaRPr lang="en-US"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10000"/>
              </a:lnSpc>
              <a:spcBef>
                <a:spcPts val="0"/>
              </a:spcBef>
              <a:spcAft>
                <a:spcPts val="1500"/>
              </a:spcAft>
            </a:pPr>
            <a:r>
              <a:rPr lang="en-US" dirty="0">
                <a:solidFill>
                  <a:srgbClr val="535353"/>
                </a:solidFill>
                <a:latin typeface="Arial" panose="020B0604020202020204" pitchFamily="34" charset="0"/>
                <a:ea typeface="Times New Roman" panose="02020603050405020304" pitchFamily="18" charset="0"/>
                <a:cs typeface="Arial" panose="020B0604020202020204" pitchFamily="34" charset="0"/>
              </a:rPr>
              <a:t>F</a:t>
            </a: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our important issues that all effective leaders need to settle.</a:t>
            </a:r>
          </a:p>
          <a:p>
            <a:pPr marL="571500" lvl="1" indent="-342900">
              <a:lnSpc>
                <a:spcPct val="110000"/>
              </a:lnSpc>
              <a:spcBef>
                <a:spcPts val="0"/>
              </a:spcBef>
              <a:spcAft>
                <a:spcPts val="1500"/>
              </a:spcAft>
              <a:buFont typeface="Wingdings" panose="05000000000000000000" pitchFamily="2" charset="2"/>
              <a:buChar char="Ø"/>
            </a:pPr>
            <a:r>
              <a:rPr lang="en-US" sz="24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Moses knew his identity</a:t>
            </a:r>
            <a:endParaRPr lang="en-US" sz="1600" dirty="0">
              <a:solidFill>
                <a:srgbClr val="535353"/>
              </a:solidFill>
              <a:latin typeface="Arial" panose="020B0604020202020204" pitchFamily="34" charset="0"/>
              <a:cs typeface="Arial" panose="020B0604020202020204" pitchFamily="34" charset="0"/>
            </a:endParaRPr>
          </a:p>
          <a:p>
            <a:pPr marL="571500" lvl="1" indent="-342900">
              <a:lnSpc>
                <a:spcPct val="110000"/>
              </a:lnSpc>
              <a:spcBef>
                <a:spcPts val="0"/>
              </a:spcBef>
              <a:spcAft>
                <a:spcPts val="1500"/>
              </a:spcAft>
              <a:buFont typeface="Wingdings" panose="05000000000000000000" pitchFamily="2" charset="2"/>
              <a:buChar char="Ø"/>
            </a:pPr>
            <a:r>
              <a:rPr lang="en-US" sz="24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Moses accepted responsibility</a:t>
            </a:r>
            <a:r>
              <a:rPr lang="en-US" sz="1600" dirty="0">
                <a:effectLst/>
                <a:latin typeface="Arial" panose="020B0604020202020204" pitchFamily="34" charset="0"/>
                <a:cs typeface="Arial" panose="020B0604020202020204" pitchFamily="34" charset="0"/>
              </a:rPr>
              <a:t> </a:t>
            </a:r>
          </a:p>
          <a:p>
            <a:pPr marL="571500" lvl="1" indent="-342900">
              <a:lnSpc>
                <a:spcPct val="110000"/>
              </a:lnSpc>
              <a:spcBef>
                <a:spcPts val="0"/>
              </a:spcBef>
              <a:spcAft>
                <a:spcPts val="1500"/>
              </a:spcAft>
              <a:buFont typeface="Wingdings" panose="05000000000000000000" pitchFamily="2" charset="2"/>
              <a:buChar char="Ø"/>
            </a:pPr>
            <a:r>
              <a:rPr lang="en-US" sz="24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Moses set priorities</a:t>
            </a:r>
            <a:endParaRPr lang="en-US" sz="1400" dirty="0">
              <a:effectLst/>
              <a:latin typeface="Arial" panose="020B0604020202020204" pitchFamily="34" charset="0"/>
              <a:cs typeface="Arial" panose="020B0604020202020204" pitchFamily="34" charset="0"/>
            </a:endParaRPr>
          </a:p>
          <a:p>
            <a:pPr marL="571500" lvl="1" indent="-342900">
              <a:lnSpc>
                <a:spcPct val="110000"/>
              </a:lnSpc>
              <a:spcBef>
                <a:spcPts val="0"/>
              </a:spcBef>
              <a:spcAft>
                <a:spcPts val="1500"/>
              </a:spcAft>
              <a:buFont typeface="Wingdings" panose="05000000000000000000" pitchFamily="2" charset="2"/>
              <a:buChar char="Ø"/>
            </a:pPr>
            <a:r>
              <a:rPr lang="en-US" sz="24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Moses focused on eternity</a:t>
            </a:r>
            <a:endParaRPr lang="en-US" sz="1600" dirty="0">
              <a:solidFill>
                <a:srgbClr val="535353"/>
              </a:solidFill>
              <a:effectLst/>
              <a:latin typeface="Arial" panose="020B0604020202020204" pitchFamily="34" charset="0"/>
              <a:cs typeface="Arial" panose="020B0604020202020204" pitchFamily="34" charset="0"/>
            </a:endParaRPr>
          </a:p>
          <a:p>
            <a:pPr marL="457200" lvl="1">
              <a:lnSpc>
                <a:spcPct val="110000"/>
              </a:lnSpc>
              <a:spcBef>
                <a:spcPts val="0"/>
              </a:spcBef>
              <a:spcAft>
                <a:spcPts val="1500"/>
              </a:spcAft>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a:lnSpc>
                <a:spcPct val="110000"/>
              </a:lnSpc>
            </a:pPr>
            <a:endParaRPr lang="en-US" sz="3200" dirty="0">
              <a:latin typeface="Arial" panose="020B0604020202020204" pitchFamily="34" charset="0"/>
              <a:cs typeface="Arial" panose="020B0604020202020204" pitchFamily="34" charset="0"/>
            </a:endParaRPr>
          </a:p>
        </p:txBody>
      </p:sp>
      <p:pic>
        <p:nvPicPr>
          <p:cNvPr id="6" name="Picture 5" descr="A blue abstract watercolor pattern on a white background">
            <a:extLst>
              <a:ext uri="{FF2B5EF4-FFF2-40B4-BE49-F238E27FC236}">
                <a16:creationId xmlns:a16="http://schemas.microsoft.com/office/drawing/2014/main" id="{195A9DB8-97BF-6D88-9AC7-3E0E85D8484F}"/>
              </a:ext>
            </a:extLst>
          </p:cNvPr>
          <p:cNvPicPr>
            <a:picLocks noChangeAspect="1"/>
          </p:cNvPicPr>
          <p:nvPr/>
        </p:nvPicPr>
        <p:blipFill rotWithShape="1">
          <a:blip r:embed="rId2"/>
          <a:srcRect l="26073" r="33307" b="-2"/>
          <a:stretch/>
        </p:blipFill>
        <p:spPr>
          <a:xfrm>
            <a:off x="8018651" y="0"/>
            <a:ext cx="4173349" cy="6857999"/>
          </a:xfrm>
          <a:prstGeom prst="rect">
            <a:avLst/>
          </a:prstGeom>
        </p:spPr>
      </p:pic>
    </p:spTree>
    <p:extLst>
      <p:ext uri="{BB962C8B-B14F-4D97-AF65-F5344CB8AC3E}">
        <p14:creationId xmlns:p14="http://schemas.microsoft.com/office/powerpoint/2010/main" val="3062601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DAA86-F77C-3BAD-EDD2-8F0C7123FD7E}"/>
              </a:ext>
            </a:extLst>
          </p:cNvPr>
          <p:cNvSpPr>
            <a:spLocks noGrp="1"/>
          </p:cNvSpPr>
          <p:nvPr>
            <p:ph type="title"/>
          </p:nvPr>
        </p:nvSpPr>
        <p:spPr/>
        <p:txBody>
          <a:bodyPr>
            <a:normAutofit fontScale="90000"/>
          </a:bodyPr>
          <a:lstStyle/>
          <a:p>
            <a:r>
              <a:rPr lang="en-US" sz="4000"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A. Moses </a:t>
            </a:r>
            <a:r>
              <a:rPr lang="en-US" sz="40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knew his identity</a:t>
            </a:r>
            <a:r>
              <a:rPr lang="en-US" sz="2800" dirty="0">
                <a:solidFill>
                  <a:srgbClr val="535353"/>
                </a:solidFill>
                <a:latin typeface="Arial" panose="020B0604020202020204" pitchFamily="34" charset="0"/>
                <a:cs typeface="Arial" panose="020B0604020202020204" pitchFamily="34" charset="0"/>
              </a:rPr>
              <a:t/>
            </a:r>
            <a:br>
              <a:rPr lang="en-US" sz="2800" dirty="0">
                <a:solidFill>
                  <a:srgbClr val="535353"/>
                </a:solidFill>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1EB03462-F4BB-F0CE-1F0C-5E9F23181E41}"/>
              </a:ext>
            </a:extLst>
          </p:cNvPr>
          <p:cNvSpPr>
            <a:spLocks noGrp="1"/>
          </p:cNvSpPr>
          <p:nvPr>
            <p:ph idx="1"/>
          </p:nvPr>
        </p:nvSpPr>
        <p:spPr/>
        <p:txBody>
          <a:bodyPr>
            <a:noAutofit/>
          </a:bodyPr>
          <a:lstStyle/>
          <a:p>
            <a:pPr marL="0" marR="0">
              <a:spcBef>
                <a:spcPts val="1500"/>
              </a:spcBef>
              <a:spcAft>
                <a:spcPts val="750"/>
              </a:spcAft>
            </a:pPr>
            <a:r>
              <a:rPr lang="en-US" sz="2800" dirty="0">
                <a:solidFill>
                  <a:srgbClr val="535353"/>
                </a:solidFill>
                <a:latin typeface="Arial" panose="020B0604020202020204" pitchFamily="34" charset="0"/>
                <a:ea typeface="Times New Roman" panose="02020603050405020304" pitchFamily="18" charset="0"/>
                <a:cs typeface="Arial" panose="020B0604020202020204" pitchFamily="34" charset="0"/>
              </a:rPr>
              <a:t>B</a:t>
            </a: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egins with self-awareness</a:t>
            </a:r>
          </a:p>
          <a:p>
            <a:pPr marL="457200" lvl="1">
              <a:spcBef>
                <a:spcPts val="1500"/>
              </a:spcBef>
              <a:spcAft>
                <a:spcPts val="750"/>
              </a:spcAft>
            </a:pPr>
            <a:r>
              <a:rPr lang="en-US" dirty="0">
                <a:solidFill>
                  <a:srgbClr val="535353"/>
                </a:solidFill>
                <a:latin typeface="Arial" panose="020B0604020202020204" pitchFamily="34" charset="0"/>
                <a:ea typeface="Times New Roman" panose="02020603050405020304" pitchFamily="18" charset="0"/>
                <a:cs typeface="Arial" panose="020B0604020202020204" pitchFamily="34" charset="0"/>
              </a:rPr>
              <a:t>W</a:t>
            </a: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ho you are </a:t>
            </a:r>
            <a:r>
              <a:rPr lang="en-US"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not. Not just who you are.</a:t>
            </a:r>
            <a:endPar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endParaRPr>
          </a:p>
          <a:p>
            <a:pPr marL="457200" lvl="1">
              <a:spcBef>
                <a:spcPts val="1500"/>
              </a:spcBef>
              <a:spcAft>
                <a:spcPts val="750"/>
              </a:spcAft>
            </a:pP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Your background, your strengths, and </a:t>
            </a:r>
            <a:r>
              <a:rPr lang="en-US"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weaknesses (Personal SWOT)</a:t>
            </a:r>
            <a:endParaRPr lang="en-US" dirty="0">
              <a:solidFill>
                <a:srgbClr val="535353"/>
              </a:solidFill>
              <a:latin typeface="Arial" panose="020B0604020202020204" pitchFamily="34" charset="0"/>
              <a:ea typeface="Calibri" panose="020F0502020204030204" pitchFamily="34" charset="0"/>
              <a:cs typeface="Arial" panose="020B0604020202020204" pitchFamily="34" charset="0"/>
            </a:endParaRPr>
          </a:p>
          <a:p>
            <a:pPr marL="0" marR="0">
              <a:spcBef>
                <a:spcPts val="0"/>
              </a:spcBef>
              <a:spcAft>
                <a:spcPts val="1500"/>
              </a:spcAft>
            </a:pP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Moses had an identity crisis </a:t>
            </a:r>
          </a:p>
          <a:p>
            <a:pPr marL="457200" lvl="1">
              <a:spcBef>
                <a:spcPts val="0"/>
              </a:spcBef>
              <a:spcAft>
                <a:spcPts val="1500"/>
              </a:spcAft>
            </a:pPr>
            <a:r>
              <a:rPr lang="en-US" dirty="0">
                <a:solidFill>
                  <a:srgbClr val="535353"/>
                </a:solidFill>
                <a:latin typeface="Arial" panose="020B0604020202020204" pitchFamily="34" charset="0"/>
                <a:ea typeface="Times New Roman" panose="02020603050405020304" pitchFamily="18" charset="0"/>
                <a:cs typeface="Arial" panose="020B0604020202020204" pitchFamily="34" charset="0"/>
              </a:rPr>
              <a:t>H</a:t>
            </a: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ad to decide: </a:t>
            </a:r>
            <a:endParaRPr lang="en-US"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endParaRPr>
          </a:p>
          <a:p>
            <a:pPr marL="457200" lvl="1">
              <a:spcBef>
                <a:spcPts val="0"/>
              </a:spcBef>
              <a:spcAft>
                <a:spcPts val="1500"/>
              </a:spcAft>
            </a:pPr>
            <a:r>
              <a:rPr lang="en-US"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Am </a:t>
            </a: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I a Hebrew slave or Egyptian </a:t>
            </a:r>
            <a:r>
              <a:rPr lang="en-US" dirty="0" err="1"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royalty?He</a:t>
            </a:r>
            <a:r>
              <a:rPr lang="en-US"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 chose the former</a:t>
            </a:r>
            <a:endParaRPr lang="en-US" sz="2800" dirty="0">
              <a:latin typeface="Arial" panose="020B0604020202020204" pitchFamily="34" charset="0"/>
              <a:cs typeface="Arial" panose="020B0604020202020204" pitchFamily="34" charset="0"/>
            </a:endParaRPr>
          </a:p>
          <a:p>
            <a:pPr marL="457200" lvl="1">
              <a:spcBef>
                <a:spcPts val="1500"/>
              </a:spcBef>
              <a:spcAft>
                <a:spcPts val="750"/>
              </a:spcAft>
            </a:pPr>
            <a:endParaRPr lang="en-US" dirty="0">
              <a:effectLst/>
              <a:latin typeface="Arial" panose="020B0604020202020204" pitchFamily="34" charset="0"/>
              <a:ea typeface="Calibri" panose="020F0502020204030204" pitchFamily="34" charset="0"/>
              <a:cs typeface="Arial" panose="020B0604020202020204" pitchFamily="34" charset="0"/>
            </a:endParaRPr>
          </a:p>
          <a:p>
            <a:endParaRPr lang="en-US" sz="3600" dirty="0">
              <a:latin typeface="Arial" panose="020B0604020202020204" pitchFamily="34" charset="0"/>
              <a:cs typeface="Arial" panose="020B0604020202020204" pitchFamily="34" charset="0"/>
            </a:endParaRPr>
          </a:p>
        </p:txBody>
      </p:sp>
      <p:pic>
        <p:nvPicPr>
          <p:cNvPr id="6" name="Picture 5" descr="A blue abstract watercolor pattern on a white background">
            <a:extLst>
              <a:ext uri="{FF2B5EF4-FFF2-40B4-BE49-F238E27FC236}">
                <a16:creationId xmlns:a16="http://schemas.microsoft.com/office/drawing/2014/main" id="{195A9DB8-97BF-6D88-9AC7-3E0E85D8484F}"/>
              </a:ext>
            </a:extLst>
          </p:cNvPr>
          <p:cNvPicPr>
            <a:picLocks noChangeAspect="1"/>
          </p:cNvPicPr>
          <p:nvPr/>
        </p:nvPicPr>
        <p:blipFill rotWithShape="1">
          <a:blip r:embed="rId2"/>
          <a:srcRect l="26073" r="33307" b="-2"/>
          <a:stretch/>
        </p:blipFill>
        <p:spPr>
          <a:xfrm>
            <a:off x="8018651" y="0"/>
            <a:ext cx="4173349" cy="6857999"/>
          </a:xfrm>
          <a:prstGeom prst="rect">
            <a:avLst/>
          </a:prstGeom>
        </p:spPr>
      </p:pic>
    </p:spTree>
    <p:extLst>
      <p:ext uri="{BB962C8B-B14F-4D97-AF65-F5344CB8AC3E}">
        <p14:creationId xmlns:p14="http://schemas.microsoft.com/office/powerpoint/2010/main" val="1965329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DAA86-F77C-3BAD-EDD2-8F0C7123FD7E}"/>
              </a:ext>
            </a:extLst>
          </p:cNvPr>
          <p:cNvSpPr>
            <a:spLocks noGrp="1"/>
          </p:cNvSpPr>
          <p:nvPr>
            <p:ph type="title"/>
          </p:nvPr>
        </p:nvSpPr>
        <p:spPr/>
        <p:txBody>
          <a:bodyPr>
            <a:normAutofit fontScale="90000"/>
          </a:bodyPr>
          <a:lstStyle/>
          <a:p>
            <a:r>
              <a:rPr lang="en-US" sz="4000"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A. Moses </a:t>
            </a:r>
            <a:r>
              <a:rPr lang="en-US" sz="40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knew his identity</a:t>
            </a:r>
            <a:r>
              <a:rPr lang="en-US" sz="2800" dirty="0">
                <a:solidFill>
                  <a:srgbClr val="535353"/>
                </a:solidFill>
                <a:latin typeface="Arial" panose="020B0604020202020204" pitchFamily="34" charset="0"/>
                <a:cs typeface="Arial" panose="020B0604020202020204" pitchFamily="34" charset="0"/>
              </a:rPr>
              <a:t/>
            </a:r>
            <a:br>
              <a:rPr lang="en-US" sz="2800" dirty="0">
                <a:solidFill>
                  <a:srgbClr val="535353"/>
                </a:solidFill>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1EB03462-F4BB-F0CE-1F0C-5E9F23181E41}"/>
              </a:ext>
            </a:extLst>
          </p:cNvPr>
          <p:cNvSpPr>
            <a:spLocks noGrp="1"/>
          </p:cNvSpPr>
          <p:nvPr>
            <p:ph idx="1"/>
          </p:nvPr>
        </p:nvSpPr>
        <p:spPr/>
        <p:txBody>
          <a:bodyPr>
            <a:normAutofit fontScale="85000" lnSpcReduction="10000"/>
          </a:bodyPr>
          <a:lstStyle/>
          <a:p>
            <a:pPr marL="0" marR="0">
              <a:lnSpc>
                <a:spcPct val="110000"/>
              </a:lnSpc>
              <a:spcBef>
                <a:spcPts val="0"/>
              </a:spcBef>
              <a:spcAft>
                <a:spcPts val="1500"/>
              </a:spcAft>
            </a:pP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Moses was a man of integrity </a:t>
            </a:r>
          </a:p>
          <a:p>
            <a:pPr marL="0" marR="0">
              <a:lnSpc>
                <a:spcPct val="110000"/>
              </a:lnSpc>
              <a:spcBef>
                <a:spcPts val="0"/>
              </a:spcBef>
              <a:spcAft>
                <a:spcPts val="1500"/>
              </a:spcAft>
            </a:pPr>
            <a:r>
              <a:rPr lang="en-US" sz="2800" dirty="0">
                <a:solidFill>
                  <a:srgbClr val="535353"/>
                </a:solidFill>
                <a:latin typeface="Arial" panose="020B0604020202020204" pitchFamily="34" charset="0"/>
                <a:ea typeface="Times New Roman" panose="02020603050405020304" pitchFamily="18" charset="0"/>
                <a:cs typeface="Arial" panose="020B0604020202020204" pitchFamily="34" charset="0"/>
              </a:rPr>
              <a:t>D</a:t>
            </a: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id what was right instead of what was </a:t>
            </a:r>
            <a:r>
              <a:rPr lang="en-US" sz="2800"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comfortable. Who are you in leadership?</a:t>
            </a:r>
            <a:endPar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0000"/>
              </a:lnSpc>
              <a:spcBef>
                <a:spcPts val="0"/>
              </a:spcBef>
              <a:spcAft>
                <a:spcPts val="1500"/>
              </a:spcAft>
              <a:buNone/>
            </a:pP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Hebrews 11:24-25 </a:t>
            </a:r>
          </a:p>
          <a:p>
            <a:pPr marL="0" marR="0" indent="0">
              <a:lnSpc>
                <a:spcPct val="110000"/>
              </a:lnSpc>
              <a:spcBef>
                <a:spcPts val="0"/>
              </a:spcBef>
              <a:spcAft>
                <a:spcPts val="1500"/>
              </a:spcAft>
              <a:buNone/>
            </a:pPr>
            <a:r>
              <a:rPr lang="en-US" sz="2800" i="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“It was by faith that Moses, when he grew up, refused to be called the son of the king of Egypt’s daughter. He chose to suffer with God’s people instead of enjoying sin for a short time”</a:t>
            </a: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 (NCV).</a:t>
            </a:r>
            <a:endParaRPr lang="en-US" sz="28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6" name="Picture 5" descr="A blue abstract watercolor pattern on a white background">
            <a:extLst>
              <a:ext uri="{FF2B5EF4-FFF2-40B4-BE49-F238E27FC236}">
                <a16:creationId xmlns:a16="http://schemas.microsoft.com/office/drawing/2014/main" id="{195A9DB8-97BF-6D88-9AC7-3E0E85D8484F}"/>
              </a:ext>
            </a:extLst>
          </p:cNvPr>
          <p:cNvPicPr>
            <a:picLocks noChangeAspect="1"/>
          </p:cNvPicPr>
          <p:nvPr/>
        </p:nvPicPr>
        <p:blipFill rotWithShape="1">
          <a:blip r:embed="rId2"/>
          <a:srcRect l="26073" r="33307" b="-2"/>
          <a:stretch/>
        </p:blipFill>
        <p:spPr>
          <a:xfrm>
            <a:off x="8018651" y="0"/>
            <a:ext cx="4173349" cy="6857999"/>
          </a:xfrm>
          <a:prstGeom prst="rect">
            <a:avLst/>
          </a:prstGeom>
        </p:spPr>
      </p:pic>
    </p:spTree>
    <p:extLst>
      <p:ext uri="{BB962C8B-B14F-4D97-AF65-F5344CB8AC3E}">
        <p14:creationId xmlns:p14="http://schemas.microsoft.com/office/powerpoint/2010/main" val="15198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DAA86-F77C-3BAD-EDD2-8F0C7123FD7E}"/>
              </a:ext>
            </a:extLst>
          </p:cNvPr>
          <p:cNvSpPr>
            <a:spLocks noGrp="1"/>
          </p:cNvSpPr>
          <p:nvPr>
            <p:ph type="title"/>
          </p:nvPr>
        </p:nvSpPr>
        <p:spPr/>
        <p:txBody>
          <a:bodyPr>
            <a:normAutofit fontScale="90000"/>
          </a:bodyPr>
          <a:lstStyle/>
          <a:p>
            <a:r>
              <a:rPr lang="en-US" sz="4000"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A. Moses </a:t>
            </a:r>
            <a:r>
              <a:rPr lang="en-US" sz="40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knew his identity</a:t>
            </a:r>
            <a:r>
              <a:rPr lang="en-US" sz="2800" dirty="0">
                <a:solidFill>
                  <a:srgbClr val="535353"/>
                </a:solidFill>
                <a:latin typeface="Arial" panose="020B0604020202020204" pitchFamily="34" charset="0"/>
                <a:cs typeface="Arial" panose="020B0604020202020204" pitchFamily="34" charset="0"/>
              </a:rPr>
              <a:t/>
            </a:r>
            <a:br>
              <a:rPr lang="en-US" sz="2800" dirty="0">
                <a:solidFill>
                  <a:srgbClr val="535353"/>
                </a:solidFill>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1EB03462-F4BB-F0CE-1F0C-5E9F23181E41}"/>
              </a:ext>
            </a:extLst>
          </p:cNvPr>
          <p:cNvSpPr>
            <a:spLocks noGrp="1"/>
          </p:cNvSpPr>
          <p:nvPr>
            <p:ph idx="1"/>
          </p:nvPr>
        </p:nvSpPr>
        <p:spPr/>
        <p:txBody>
          <a:bodyPr>
            <a:normAutofit fontScale="92500" lnSpcReduction="10000"/>
          </a:bodyPr>
          <a:lstStyle/>
          <a:p>
            <a:pPr marL="0">
              <a:lnSpc>
                <a:spcPct val="110000"/>
              </a:lnSpc>
              <a:spcBef>
                <a:spcPts val="0"/>
              </a:spcBef>
              <a:spcAft>
                <a:spcPts val="1500"/>
              </a:spcAft>
            </a:pPr>
            <a:r>
              <a:rPr lang="en-US" sz="2800" dirty="0">
                <a:solidFill>
                  <a:srgbClr val="535353"/>
                </a:solidFill>
                <a:latin typeface="Arial" panose="020B0604020202020204" pitchFamily="34" charset="0"/>
                <a:ea typeface="Times New Roman" panose="02020603050405020304" pitchFamily="18" charset="0"/>
                <a:cs typeface="Arial" panose="020B0604020202020204" pitchFamily="34" charset="0"/>
              </a:rPr>
              <a:t>D</a:t>
            </a: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idn’t pretend to be something he wasn’t</a:t>
            </a:r>
          </a:p>
          <a:p>
            <a:pPr marL="0">
              <a:lnSpc>
                <a:spcPct val="110000"/>
              </a:lnSpc>
              <a:spcBef>
                <a:spcPts val="0"/>
              </a:spcBef>
              <a:spcAft>
                <a:spcPts val="1500"/>
              </a:spcAft>
            </a:pPr>
            <a:endParaRPr lang="en-US" sz="2800"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endParaRPr>
          </a:p>
          <a:p>
            <a:pPr marL="0">
              <a:lnSpc>
                <a:spcPct val="110000"/>
              </a:lnSpc>
              <a:spcBef>
                <a:spcPts val="0"/>
              </a:spcBef>
              <a:spcAft>
                <a:spcPts val="1500"/>
              </a:spcAft>
            </a:pPr>
            <a:r>
              <a:rPr lang="en-US" sz="2800"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Only </a:t>
            </a: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you can be you</a:t>
            </a:r>
          </a:p>
          <a:p>
            <a:pPr marL="0">
              <a:lnSpc>
                <a:spcPct val="110000"/>
              </a:lnSpc>
              <a:spcBef>
                <a:spcPts val="0"/>
              </a:spcBef>
              <a:spcAft>
                <a:spcPts val="1500"/>
              </a:spcAft>
            </a:pPr>
            <a:endParaRPr lang="en-US" sz="2800" dirty="0" smtClean="0">
              <a:solidFill>
                <a:srgbClr val="535353"/>
              </a:solidFill>
              <a:latin typeface="Arial" panose="020B0604020202020204" pitchFamily="34" charset="0"/>
              <a:ea typeface="Times New Roman" panose="02020603050405020304" pitchFamily="18" charset="0"/>
              <a:cs typeface="Arial" panose="020B0604020202020204" pitchFamily="34" charset="0"/>
            </a:endParaRPr>
          </a:p>
          <a:p>
            <a:pPr marL="0">
              <a:lnSpc>
                <a:spcPct val="110000"/>
              </a:lnSpc>
              <a:spcBef>
                <a:spcPts val="0"/>
              </a:spcBef>
              <a:spcAft>
                <a:spcPts val="1500"/>
              </a:spcAft>
            </a:pPr>
            <a:r>
              <a:rPr lang="en-US" sz="2800" dirty="0" smtClean="0">
                <a:solidFill>
                  <a:srgbClr val="535353"/>
                </a:solidFill>
                <a:latin typeface="Arial" panose="020B0604020202020204" pitchFamily="34" charset="0"/>
                <a:ea typeface="Times New Roman" panose="02020603050405020304" pitchFamily="18" charset="0"/>
                <a:cs typeface="Arial" panose="020B0604020202020204" pitchFamily="34" charset="0"/>
              </a:rPr>
              <a:t>You can only succeed in </a:t>
            </a:r>
            <a:r>
              <a:rPr lang="en-US" sz="2800"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being </a:t>
            </a: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what God made you to </a:t>
            </a:r>
            <a:r>
              <a:rPr lang="en-US" sz="2800"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be; not something else.</a:t>
            </a:r>
            <a:endParaRPr lang="en-US" sz="28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10000"/>
              </a:lnSpc>
              <a:spcBef>
                <a:spcPts val="0"/>
              </a:spcBef>
              <a:spcAft>
                <a:spcPts val="1500"/>
              </a:spcAft>
            </a:pPr>
            <a:endParaRPr lang="en-US" sz="40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6" name="Picture 5" descr="A blue abstract watercolor pattern on a white background">
            <a:extLst>
              <a:ext uri="{FF2B5EF4-FFF2-40B4-BE49-F238E27FC236}">
                <a16:creationId xmlns:a16="http://schemas.microsoft.com/office/drawing/2014/main" id="{195A9DB8-97BF-6D88-9AC7-3E0E85D8484F}"/>
              </a:ext>
            </a:extLst>
          </p:cNvPr>
          <p:cNvPicPr>
            <a:picLocks noChangeAspect="1"/>
          </p:cNvPicPr>
          <p:nvPr/>
        </p:nvPicPr>
        <p:blipFill rotWithShape="1">
          <a:blip r:embed="rId2"/>
          <a:srcRect l="26073" r="33307" b="-2"/>
          <a:stretch/>
        </p:blipFill>
        <p:spPr>
          <a:xfrm>
            <a:off x="8018651" y="0"/>
            <a:ext cx="4173349" cy="6857999"/>
          </a:xfrm>
          <a:prstGeom prst="rect">
            <a:avLst/>
          </a:prstGeom>
        </p:spPr>
      </p:pic>
    </p:spTree>
    <p:extLst>
      <p:ext uri="{BB962C8B-B14F-4D97-AF65-F5344CB8AC3E}">
        <p14:creationId xmlns:p14="http://schemas.microsoft.com/office/powerpoint/2010/main" val="2624357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DAA86-F77C-3BAD-EDD2-8F0C7123FD7E}"/>
              </a:ext>
            </a:extLst>
          </p:cNvPr>
          <p:cNvSpPr>
            <a:spLocks noGrp="1"/>
          </p:cNvSpPr>
          <p:nvPr>
            <p:ph type="title"/>
          </p:nvPr>
        </p:nvSpPr>
        <p:spPr/>
        <p:txBody>
          <a:bodyPr>
            <a:normAutofit fontScale="90000"/>
          </a:bodyPr>
          <a:lstStyle/>
          <a:p>
            <a:r>
              <a:rPr lang="en-US" sz="4000" b="1" dirty="0" err="1"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B.Moses</a:t>
            </a:r>
            <a:r>
              <a:rPr lang="en-US" sz="4000"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 </a:t>
            </a:r>
            <a:r>
              <a:rPr lang="en-US" sz="40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accepted responsibility</a:t>
            </a:r>
            <a:r>
              <a:rPr lang="en-US" sz="2800" dirty="0">
                <a:effectLst/>
                <a:latin typeface="Arial" panose="020B0604020202020204" pitchFamily="34" charset="0"/>
                <a:cs typeface="Arial" panose="020B0604020202020204" pitchFamily="34" charset="0"/>
              </a:rPr>
              <a:t> </a:t>
            </a:r>
            <a:br>
              <a:rPr lang="en-US" sz="2800" dirty="0">
                <a:effectLst/>
                <a:latin typeface="Arial" panose="020B060402020202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1EB03462-F4BB-F0CE-1F0C-5E9F23181E41}"/>
              </a:ext>
            </a:extLst>
          </p:cNvPr>
          <p:cNvSpPr>
            <a:spLocks noGrp="1"/>
          </p:cNvSpPr>
          <p:nvPr>
            <p:ph idx="1"/>
          </p:nvPr>
        </p:nvSpPr>
        <p:spPr/>
        <p:txBody>
          <a:bodyPr>
            <a:normAutofit/>
          </a:bodyPr>
          <a:lstStyle/>
          <a:p>
            <a:pPr marL="114300" marR="0" indent="-342900">
              <a:lnSpc>
                <a:spcPct val="120000"/>
              </a:lnSpc>
              <a:spcBef>
                <a:spcPts val="0"/>
              </a:spcBef>
              <a:spcAft>
                <a:spcPts val="1500"/>
              </a:spcAft>
              <a:buFont typeface="Wingdings" panose="05000000000000000000" pitchFamily="2" charset="2"/>
              <a:buChar char="Ø"/>
            </a:pP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Leaders accept responsibility for problems of </a:t>
            </a:r>
            <a:r>
              <a:rPr lang="en-US"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others.</a:t>
            </a:r>
            <a:endPar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endParaRPr>
          </a:p>
          <a:p>
            <a:pPr marL="114300" marR="0" indent="-342900">
              <a:lnSpc>
                <a:spcPct val="120000"/>
              </a:lnSpc>
              <a:spcBef>
                <a:spcPts val="0"/>
              </a:spcBef>
              <a:spcAft>
                <a:spcPts val="1500"/>
              </a:spcAft>
              <a:buFont typeface="Wingdings" panose="05000000000000000000" pitchFamily="2" charset="2"/>
              <a:buChar char="Ø"/>
            </a:pPr>
            <a:r>
              <a:rPr lang="en-US" dirty="0">
                <a:solidFill>
                  <a:srgbClr val="535353"/>
                </a:solidFill>
                <a:latin typeface="Arial" panose="020B0604020202020204" pitchFamily="34" charset="0"/>
                <a:ea typeface="Times New Roman" panose="02020603050405020304" pitchFamily="18" charset="0"/>
                <a:cs typeface="Arial" panose="020B0604020202020204" pitchFamily="34" charset="0"/>
              </a:rPr>
              <a:t>D</a:t>
            </a: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on’t make excuses about problems they </a:t>
            </a:r>
            <a:r>
              <a:rPr lang="en-US"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see.</a:t>
            </a:r>
            <a:endPar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endParaRPr>
          </a:p>
          <a:p>
            <a:pPr marL="114300" marR="0" indent="-342900">
              <a:lnSpc>
                <a:spcPct val="120000"/>
              </a:lnSpc>
              <a:spcBef>
                <a:spcPts val="0"/>
              </a:spcBef>
              <a:spcAft>
                <a:spcPts val="1500"/>
              </a:spcAft>
              <a:buFont typeface="Wingdings" panose="05000000000000000000" pitchFamily="2" charset="2"/>
              <a:buChar char="Ø"/>
            </a:pPr>
            <a:r>
              <a:rPr lang="en-US" dirty="0">
                <a:solidFill>
                  <a:srgbClr val="535353"/>
                </a:solidFill>
                <a:latin typeface="Arial" panose="020B0604020202020204" pitchFamily="34" charset="0"/>
                <a:ea typeface="Times New Roman" panose="02020603050405020304" pitchFamily="18" charset="0"/>
                <a:cs typeface="Arial" panose="020B0604020202020204" pitchFamily="34" charset="0"/>
              </a:rPr>
              <a:t>C</a:t>
            </a: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hoose to do something about </a:t>
            </a:r>
            <a:r>
              <a:rPr lang="en-US"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the problems.</a:t>
            </a:r>
            <a:endParaRPr lang="en-US" dirty="0">
              <a:effectLst/>
              <a:latin typeface="Arial" panose="020B0604020202020204" pitchFamily="34" charset="0"/>
              <a:ea typeface="Calibri" panose="020F0502020204030204" pitchFamily="34" charset="0"/>
              <a:cs typeface="Arial" panose="020B0604020202020204" pitchFamily="34" charset="0"/>
            </a:endParaRPr>
          </a:p>
          <a:p>
            <a:pPr>
              <a:lnSpc>
                <a:spcPct val="120000"/>
              </a:lnSpc>
            </a:pPr>
            <a:endParaRPr lang="en-US" dirty="0">
              <a:latin typeface="Arial" panose="020B0604020202020204" pitchFamily="34" charset="0"/>
              <a:cs typeface="Arial" panose="020B0604020202020204" pitchFamily="34" charset="0"/>
            </a:endParaRPr>
          </a:p>
        </p:txBody>
      </p:sp>
      <p:pic>
        <p:nvPicPr>
          <p:cNvPr id="6" name="Picture 5" descr="A blue abstract watercolor pattern on a white background">
            <a:extLst>
              <a:ext uri="{FF2B5EF4-FFF2-40B4-BE49-F238E27FC236}">
                <a16:creationId xmlns:a16="http://schemas.microsoft.com/office/drawing/2014/main" id="{195A9DB8-97BF-6D88-9AC7-3E0E85D8484F}"/>
              </a:ext>
            </a:extLst>
          </p:cNvPr>
          <p:cNvPicPr>
            <a:picLocks noChangeAspect="1"/>
          </p:cNvPicPr>
          <p:nvPr/>
        </p:nvPicPr>
        <p:blipFill rotWithShape="1">
          <a:blip r:embed="rId2"/>
          <a:srcRect l="26073" r="33307" b="-2"/>
          <a:stretch/>
        </p:blipFill>
        <p:spPr>
          <a:xfrm>
            <a:off x="8018651" y="0"/>
            <a:ext cx="4173349" cy="6857999"/>
          </a:xfrm>
          <a:prstGeom prst="rect">
            <a:avLst/>
          </a:prstGeom>
        </p:spPr>
      </p:pic>
    </p:spTree>
    <p:extLst>
      <p:ext uri="{BB962C8B-B14F-4D97-AF65-F5344CB8AC3E}">
        <p14:creationId xmlns:p14="http://schemas.microsoft.com/office/powerpoint/2010/main" val="211277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DAA86-F77C-3BAD-EDD2-8F0C7123FD7E}"/>
              </a:ext>
            </a:extLst>
          </p:cNvPr>
          <p:cNvSpPr>
            <a:spLocks noGrp="1"/>
          </p:cNvSpPr>
          <p:nvPr>
            <p:ph type="title"/>
          </p:nvPr>
        </p:nvSpPr>
        <p:spPr/>
        <p:txBody>
          <a:bodyPr>
            <a:normAutofit fontScale="90000"/>
          </a:bodyPr>
          <a:lstStyle/>
          <a:p>
            <a:r>
              <a:rPr lang="en-US" dirty="0" err="1" smtClean="0">
                <a:solidFill>
                  <a:srgbClr val="535353"/>
                </a:solidFill>
                <a:latin typeface="Arial" panose="020B0604020202020204" pitchFamily="34" charset="0"/>
                <a:ea typeface="Times New Roman" panose="02020603050405020304" pitchFamily="18" charset="0"/>
                <a:cs typeface="Arial" panose="020B0604020202020204" pitchFamily="34" charset="0"/>
              </a:rPr>
              <a:t>B.</a:t>
            </a:r>
            <a:r>
              <a:rPr lang="en-US" sz="4000" b="1" dirty="0" err="1"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Moses</a:t>
            </a:r>
            <a:r>
              <a:rPr lang="en-US" sz="4000" b="1"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 </a:t>
            </a:r>
            <a:r>
              <a:rPr lang="en-US" sz="4000" b="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accepted responsibility</a:t>
            </a:r>
            <a:r>
              <a:rPr lang="en-US" sz="2800" dirty="0">
                <a:effectLst/>
                <a:latin typeface="Arial" panose="020B0604020202020204" pitchFamily="34" charset="0"/>
                <a:cs typeface="Arial" panose="020B0604020202020204" pitchFamily="34" charset="0"/>
              </a:rPr>
              <a:t> </a:t>
            </a:r>
            <a:br>
              <a:rPr lang="en-US" sz="2800" dirty="0">
                <a:effectLst/>
                <a:latin typeface="Arial" panose="020B060402020202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1EB03462-F4BB-F0CE-1F0C-5E9F23181E41}"/>
              </a:ext>
            </a:extLst>
          </p:cNvPr>
          <p:cNvSpPr>
            <a:spLocks noGrp="1"/>
          </p:cNvSpPr>
          <p:nvPr>
            <p:ph idx="1"/>
          </p:nvPr>
        </p:nvSpPr>
        <p:spPr/>
        <p:txBody>
          <a:bodyPr>
            <a:normAutofit/>
          </a:bodyPr>
          <a:lstStyle/>
          <a:p>
            <a:pPr marL="0" marR="0">
              <a:spcBef>
                <a:spcPts val="0"/>
              </a:spcBef>
              <a:spcAft>
                <a:spcPts val="1500"/>
              </a:spcAft>
            </a:pPr>
            <a:r>
              <a:rPr lang="en-US" sz="2800"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God’s given </a:t>
            </a:r>
            <a:r>
              <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us an </a:t>
            </a:r>
            <a:r>
              <a:rPr lang="en-US" sz="2800"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enormous freedom</a:t>
            </a:r>
            <a:endParaRPr lang="en-US" sz="2800" dirty="0">
              <a:solidFill>
                <a:srgbClr val="535353"/>
              </a:solidFill>
              <a:effectLst/>
              <a:latin typeface="Arial" panose="020B0604020202020204" pitchFamily="34" charset="0"/>
              <a:ea typeface="Times New Roman" panose="02020603050405020304" pitchFamily="18" charset="0"/>
              <a:cs typeface="Arial" panose="020B0604020202020204" pitchFamily="34" charset="0"/>
            </a:endParaRPr>
          </a:p>
          <a:p>
            <a:pPr marL="457200" lvl="1">
              <a:spcBef>
                <a:spcPts val="0"/>
              </a:spcBef>
              <a:spcAft>
                <a:spcPts val="1500"/>
              </a:spcAft>
            </a:pPr>
            <a:r>
              <a:rPr lang="en-US"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But it comes </a:t>
            </a: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with </a:t>
            </a:r>
            <a:r>
              <a:rPr lang="en-US" dirty="0" smtClean="0">
                <a:solidFill>
                  <a:srgbClr val="535353"/>
                </a:solidFill>
                <a:effectLst/>
                <a:latin typeface="Arial" panose="020B0604020202020204" pitchFamily="34" charset="0"/>
                <a:ea typeface="Times New Roman" panose="02020603050405020304" pitchFamily="18" charset="0"/>
                <a:cs typeface="Arial" panose="020B0604020202020204" pitchFamily="34" charset="0"/>
              </a:rPr>
              <a:t>responsibilities.</a:t>
            </a:r>
            <a:endPar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endParaRPr>
          </a:p>
          <a:p>
            <a:pPr marL="457200" lvl="1">
              <a:spcBef>
                <a:spcPts val="0"/>
              </a:spcBef>
              <a:spcAft>
                <a:spcPts val="1500"/>
              </a:spcAft>
            </a:pP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Moses could have ignored the pain of the enslaved Israelites</a:t>
            </a:r>
          </a:p>
          <a:p>
            <a:pPr marL="914400" lvl="2">
              <a:spcBef>
                <a:spcPts val="0"/>
              </a:spcBef>
              <a:spcAft>
                <a:spcPts val="1500"/>
              </a:spcAft>
            </a:pP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chose to take on their suffering</a:t>
            </a:r>
          </a:p>
          <a:p>
            <a:pPr marL="228600" lvl="1" indent="0">
              <a:spcBef>
                <a:spcPts val="0"/>
              </a:spcBef>
              <a:spcAft>
                <a:spcPts val="1500"/>
              </a:spcAft>
              <a:buNone/>
            </a:pP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Hebrews 11:25 ,</a:t>
            </a:r>
          </a:p>
          <a:p>
            <a:pPr marL="228600" lvl="1" indent="0">
              <a:spcBef>
                <a:spcPts val="0"/>
              </a:spcBef>
              <a:spcAft>
                <a:spcPts val="1500"/>
              </a:spcAft>
              <a:buNone/>
            </a:pPr>
            <a:r>
              <a:rPr lang="en-US" i="1"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“He chose to suffer with God’s people instead of enjoying sin for a short time”</a:t>
            </a:r>
            <a:r>
              <a:rPr lang="en-US" dirty="0">
                <a:solidFill>
                  <a:srgbClr val="535353"/>
                </a:solidFill>
                <a:effectLst/>
                <a:latin typeface="Arial" panose="020B0604020202020204" pitchFamily="34" charset="0"/>
                <a:ea typeface="Times New Roman" panose="02020603050405020304" pitchFamily="18" charset="0"/>
                <a:cs typeface="Arial" panose="020B0604020202020204" pitchFamily="34" charset="0"/>
              </a:rPr>
              <a:t> (NCV).</a:t>
            </a:r>
            <a:endParaRPr lang="en-US" dirty="0">
              <a:effectLst/>
              <a:latin typeface="Arial" panose="020B0604020202020204" pitchFamily="34" charset="0"/>
              <a:ea typeface="Calibri" panose="020F0502020204030204" pitchFamily="34" charset="0"/>
              <a:cs typeface="Arial" panose="020B0604020202020204" pitchFamily="34" charset="0"/>
            </a:endParaRPr>
          </a:p>
        </p:txBody>
      </p:sp>
      <p:pic>
        <p:nvPicPr>
          <p:cNvPr id="6" name="Picture 5" descr="A blue abstract watercolor pattern on a white background">
            <a:extLst>
              <a:ext uri="{FF2B5EF4-FFF2-40B4-BE49-F238E27FC236}">
                <a16:creationId xmlns:a16="http://schemas.microsoft.com/office/drawing/2014/main" id="{195A9DB8-97BF-6D88-9AC7-3E0E85D8484F}"/>
              </a:ext>
            </a:extLst>
          </p:cNvPr>
          <p:cNvPicPr>
            <a:picLocks noChangeAspect="1"/>
          </p:cNvPicPr>
          <p:nvPr/>
        </p:nvPicPr>
        <p:blipFill rotWithShape="1">
          <a:blip r:embed="rId2"/>
          <a:srcRect l="26073" r="33307" b="-2"/>
          <a:stretch/>
        </p:blipFill>
        <p:spPr>
          <a:xfrm>
            <a:off x="8018651" y="0"/>
            <a:ext cx="4173349" cy="6857999"/>
          </a:xfrm>
          <a:prstGeom prst="rect">
            <a:avLst/>
          </a:prstGeom>
        </p:spPr>
      </p:pic>
    </p:spTree>
    <p:extLst>
      <p:ext uri="{BB962C8B-B14F-4D97-AF65-F5344CB8AC3E}">
        <p14:creationId xmlns:p14="http://schemas.microsoft.com/office/powerpoint/2010/main" val="3095841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PunchcardVTI">
  <a:themeElements>
    <a:clrScheme name="AnalogousFromDarkSeedLeftStep">
      <a:dk1>
        <a:srgbClr val="000000"/>
      </a:dk1>
      <a:lt1>
        <a:srgbClr val="FFFFFF"/>
      </a:lt1>
      <a:dk2>
        <a:srgbClr val="1B2830"/>
      </a:dk2>
      <a:lt2>
        <a:srgbClr val="F1F3F0"/>
      </a:lt2>
      <a:accent1>
        <a:srgbClr val="A629E7"/>
      </a:accent1>
      <a:accent2>
        <a:srgbClr val="592FD9"/>
      </a:accent2>
      <a:accent3>
        <a:srgbClr val="294AE7"/>
      </a:accent3>
      <a:accent4>
        <a:srgbClr val="1787D5"/>
      </a:accent4>
      <a:accent5>
        <a:srgbClr val="22BFBE"/>
      </a:accent5>
      <a:accent6>
        <a:srgbClr val="16C67B"/>
      </a:accent6>
      <a:hlink>
        <a:srgbClr val="3897A9"/>
      </a:hlink>
      <a:folHlink>
        <a:srgbClr val="7F7F7F"/>
      </a:folHlink>
    </a:clrScheme>
    <a:fontScheme name="Punchcard">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unchcardVTI" id="{C7262591-AF98-8F48-B56D-6342D2439B1A}" vid="{261D9F73-974A-B14E-9EAF-4871CCA60BB1}"/>
    </a:ext>
  </a:extLst>
</a:theme>
</file>

<file path=docProps/app.xml><?xml version="1.0" encoding="utf-8"?>
<Properties xmlns="http://schemas.openxmlformats.org/officeDocument/2006/extended-properties" xmlns:vt="http://schemas.openxmlformats.org/officeDocument/2006/docPropsVTypes">
  <Template>Organic</Template>
  <TotalTime>120</TotalTime>
  <Words>768</Words>
  <Application>Microsoft Office PowerPoint</Application>
  <PresentationFormat>Widescreen</PresentationFormat>
  <Paragraphs>108</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Neue Haas Grotesk Text Pro</vt:lpstr>
      <vt:lpstr>Times New Roman</vt:lpstr>
      <vt:lpstr>Wingdings</vt:lpstr>
      <vt:lpstr>PunchcardVTI</vt:lpstr>
      <vt:lpstr> Ezekiel Ojo Leadership Series Leading like Moses:  Lessons in servant leadership </vt:lpstr>
      <vt:lpstr> Introduction</vt:lpstr>
      <vt:lpstr> Introduction</vt:lpstr>
      <vt:lpstr> Introduction</vt:lpstr>
      <vt:lpstr>A. Moses knew his identity </vt:lpstr>
      <vt:lpstr>A. Moses knew his identity </vt:lpstr>
      <vt:lpstr>A. Moses knew his identity </vt:lpstr>
      <vt:lpstr>B.Moses accepted responsibility  </vt:lpstr>
      <vt:lpstr>B.Moses accepted responsibility  </vt:lpstr>
      <vt:lpstr>B.Moses accepted responsibility  </vt:lpstr>
      <vt:lpstr>C. Moses set priorities </vt:lpstr>
      <vt:lpstr>C. Moses set priorities </vt:lpstr>
      <vt:lpstr>C. Moses set priorities </vt:lpstr>
      <vt:lpstr>C. Moses set priorities </vt:lpstr>
      <vt:lpstr>D. Moses focused on eternity </vt:lpstr>
      <vt:lpstr>D. Moses focused on eternity </vt:lpstr>
      <vt:lpstr>D. Moses focused on eternity </vt:lpstr>
      <vt:lpstr>D.Moses focused on eternity </vt:lpstr>
      <vt:lpstr>D.Moses focused on eternity </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Leading like Moses:  Lessons in servant leadership</dc:title>
  <dc:creator>Ayesha Boyce</dc:creator>
  <cp:lastModifiedBy>Ezekiel Ojo</cp:lastModifiedBy>
  <cp:revision>5</cp:revision>
  <dcterms:created xsi:type="dcterms:W3CDTF">2023-03-15T18:40:37Z</dcterms:created>
  <dcterms:modified xsi:type="dcterms:W3CDTF">2023-03-15T23:56:33Z</dcterms:modified>
</cp:coreProperties>
</file>